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5" r:id="rId2"/>
    <p:sldMasterId id="2147483705" r:id="rId3"/>
  </p:sldMasterIdLst>
  <p:notesMasterIdLst>
    <p:notesMasterId r:id="rId18"/>
  </p:notesMasterIdLst>
  <p:sldIdLst>
    <p:sldId id="258" r:id="rId4"/>
    <p:sldId id="289" r:id="rId5"/>
    <p:sldId id="287" r:id="rId6"/>
    <p:sldId id="288" r:id="rId7"/>
    <p:sldId id="271" r:id="rId8"/>
    <p:sldId id="280" r:id="rId9"/>
    <p:sldId id="265" r:id="rId10"/>
    <p:sldId id="283" r:id="rId11"/>
    <p:sldId id="284" r:id="rId12"/>
    <p:sldId id="285" r:id="rId13"/>
    <p:sldId id="286" r:id="rId14"/>
    <p:sldId id="266" r:id="rId15"/>
    <p:sldId id="281" r:id="rId16"/>
    <p:sldId id="282" r:id="rId1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19">
          <p15:clr>
            <a:srgbClr val="A4A3A4"/>
          </p15:clr>
        </p15:guide>
        <p15:guide id="2" pos="1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66" autoAdjust="0"/>
    <p:restoredTop sz="74320" autoAdjust="0"/>
  </p:normalViewPr>
  <p:slideViewPr>
    <p:cSldViewPr snapToGrid="0" snapToObjects="1">
      <p:cViewPr varScale="1">
        <p:scale>
          <a:sx n="73" d="100"/>
          <a:sy n="73" d="100"/>
        </p:scale>
        <p:origin x="200" y="296"/>
      </p:cViewPr>
      <p:guideLst>
        <p:guide orient="horz" pos="4319"/>
        <p:guide pos="1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128A63-FFF2-D2BC-32FB-01837B166AC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49B9A79-1B7F-323F-ACB5-15482DE7819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9522406-C59D-CE48-AE3C-4A979D31AFE7}" type="datetimeFigureOut">
              <a:rPr lang="en-US"/>
              <a:pPr>
                <a:defRPr/>
              </a:pPr>
              <a:t>6/22/22</a:t>
            </a:fld>
            <a:endParaRPr lang="en-US"/>
          </a:p>
        </p:txBody>
      </p:sp>
      <p:sp>
        <p:nvSpPr>
          <p:cNvPr id="4" name="Slide Image Placeholder 3">
            <a:extLst>
              <a:ext uri="{FF2B5EF4-FFF2-40B4-BE49-F238E27FC236}">
                <a16:creationId xmlns:a16="http://schemas.microsoft.com/office/drawing/2014/main" id="{5328BBB3-F2AE-70E5-0B33-6EF8B263EE18}"/>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8B53B1D-5968-EC5C-3296-C8100897C6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4AB35F-7B1A-8890-86AD-EC94CFE180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1AD35AD-319B-8412-23F0-CC1EE97FC52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9AC3C54-20F4-E94D-98D9-1BE2897557B6}"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5def5c62d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3" name="Google Shape;233;g135def5c62d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00F28317-3FAB-4D51-E9CB-1F23E375FC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829CFD90-8504-4257-FBFC-9B58A87BB0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0244" name="Tijdelijke aanduiding voor dianummer 3">
            <a:extLst>
              <a:ext uri="{FF2B5EF4-FFF2-40B4-BE49-F238E27FC236}">
                <a16:creationId xmlns:a16="http://schemas.microsoft.com/office/drawing/2014/main" id="{A4A465F1-9463-9E5A-D828-001DB89DA2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FFEA4C-5F83-7746-8C38-EBD538C60804}" type="slidenum">
              <a:rPr lang="en-US" altLang="nl-NL" smtClean="0">
                <a:latin typeface="Calibri" panose="020F0502020204030204" pitchFamily="34" charset="0"/>
              </a:rPr>
              <a:pPr/>
              <a:t>3</a:t>
            </a:fld>
            <a:endParaRPr lang="en-US" altLang="nl-NL">
              <a:latin typeface="Calibri" panose="020F0502020204030204" pitchFamily="34" charset="0"/>
            </a:endParaRPr>
          </a:p>
        </p:txBody>
      </p:sp>
    </p:spTree>
    <p:extLst>
      <p:ext uri="{BB962C8B-B14F-4D97-AF65-F5344CB8AC3E}">
        <p14:creationId xmlns:p14="http://schemas.microsoft.com/office/powerpoint/2010/main" val="31164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687862A9-9800-A3BB-5722-F366D36B66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F704F2EC-28B1-F962-2217-58321EDE4C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C22000AF-D558-4259-F665-E7D6B53E2D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AD1922-091C-6D45-B4EF-E188C1A631D7}" type="slidenum">
              <a:rPr lang="en-US" altLang="nl-NL" smtClean="0"/>
              <a:pPr>
                <a:spcBef>
                  <a:spcPct val="0"/>
                </a:spcBef>
              </a:pPr>
              <a:t>4</a:t>
            </a:fld>
            <a:endParaRPr lang="en-US" altLang="nl-NL"/>
          </a:p>
        </p:txBody>
      </p:sp>
    </p:spTree>
    <p:extLst>
      <p:ext uri="{BB962C8B-B14F-4D97-AF65-F5344CB8AC3E}">
        <p14:creationId xmlns:p14="http://schemas.microsoft.com/office/powerpoint/2010/main" val="401925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57859D6F-04DA-AC4C-9129-0F3A59B47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74044F55-D2F6-4498-F02F-9BF5EA81C9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b="1"/>
          </a:p>
        </p:txBody>
      </p:sp>
      <p:sp>
        <p:nvSpPr>
          <p:cNvPr id="14340" name="Tijdelijke aanduiding voor dianummer 3">
            <a:extLst>
              <a:ext uri="{FF2B5EF4-FFF2-40B4-BE49-F238E27FC236}">
                <a16:creationId xmlns:a16="http://schemas.microsoft.com/office/drawing/2014/main" id="{862FDFB3-A7EA-2C38-D121-552FF8F938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2F83F6-19D3-3B45-8E95-89B76BA94675}" type="slidenum">
              <a:rPr lang="en-US" altLang="nl-NL" smtClean="0">
                <a:solidFill>
                  <a:srgbClr val="000000"/>
                </a:solidFill>
              </a:rPr>
              <a:pPr>
                <a:spcBef>
                  <a:spcPct val="0"/>
                </a:spcBef>
              </a:pPr>
              <a:t>5</a:t>
            </a:fld>
            <a:endParaRPr lang="en-US" altLang="nl-NL">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0A2C97AB-5C57-0F30-FAED-D666BB7A6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B10864E4-AF6A-8B1D-2FFB-32BF0CF08B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0484" name="Tijdelijke aanduiding voor dianummer 3">
            <a:extLst>
              <a:ext uri="{FF2B5EF4-FFF2-40B4-BE49-F238E27FC236}">
                <a16:creationId xmlns:a16="http://schemas.microsoft.com/office/drawing/2014/main" id="{257C1A6B-B3CE-C21C-B669-3737822DE2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FB91B0-CDAC-5D4F-89B0-FBB27D7DBB3F}" type="slidenum">
              <a:rPr lang="en-US" altLang="nl-NL" smtClean="0">
                <a:latin typeface="Calibri" panose="020F0502020204030204" pitchFamily="34" charset="0"/>
              </a:rPr>
              <a:pPr/>
              <a:t>10</a:t>
            </a:fld>
            <a:endParaRPr lang="en-US"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Picture 7" descr="ACM powerpoint-6.jpg">
            <a:extLst>
              <a:ext uri="{FF2B5EF4-FFF2-40B4-BE49-F238E27FC236}">
                <a16:creationId xmlns:a16="http://schemas.microsoft.com/office/drawing/2014/main" id="{FC1149A7-81AF-F87E-E6EF-10E82DF4A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8">
            <a:extLst>
              <a:ext uri="{FF2B5EF4-FFF2-40B4-BE49-F238E27FC236}">
                <a16:creationId xmlns:a16="http://schemas.microsoft.com/office/drawing/2014/main" id="{25FF828F-89C3-D126-200F-69EA0A596FEC}"/>
              </a:ext>
            </a:extLst>
          </p:cNvPr>
          <p:cNvSpPr txBox="1">
            <a:spLocks noChangeArrowheads="1"/>
          </p:cNvSpPr>
          <p:nvPr userDrawn="1"/>
        </p:nvSpPr>
        <p:spPr bwMode="auto">
          <a:xfrm>
            <a:off x="203200" y="2705100"/>
            <a:ext cx="184150" cy="369888"/>
          </a:xfrm>
          <a:prstGeom prst="rect">
            <a:avLst/>
          </a:prstGeom>
          <a:no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endParaRPr lang="nl-NL" altLang="nl-NL">
              <a:cs typeface="Arial" charset="0"/>
            </a:endParaRPr>
          </a:p>
        </p:txBody>
      </p:sp>
      <p:sp>
        <p:nvSpPr>
          <p:cNvPr id="7" name="Subtitle 2">
            <a:extLst>
              <a:ext uri="{FF2B5EF4-FFF2-40B4-BE49-F238E27FC236}">
                <a16:creationId xmlns:a16="http://schemas.microsoft.com/office/drawing/2014/main" id="{C6601E48-4AAA-CA2A-7542-423DCE2E5D71}"/>
              </a:ext>
            </a:extLst>
          </p:cNvPr>
          <p:cNvSpPr txBox="1">
            <a:spLocks/>
          </p:cNvSpPr>
          <p:nvPr userDrawn="1"/>
        </p:nvSpPr>
        <p:spPr>
          <a:xfrm>
            <a:off x="1574800" y="6334125"/>
            <a:ext cx="8534400" cy="409575"/>
          </a:xfrm>
          <a:prstGeom prst="rect">
            <a:avLst/>
          </a:prstGeom>
        </p:spPr>
        <p:txBody>
          <a:bodyPr>
            <a:normAutofit/>
          </a:bodyPr>
          <a:lstStyle>
            <a:lvl1pPr marL="0" indent="0" algn="l" defTabSz="457200" rtl="0" eaLnBrk="1" latinLnBrk="0" hangingPunct="1">
              <a:spcBef>
                <a:spcPct val="20000"/>
              </a:spcBef>
              <a:buFont typeface="Arial"/>
              <a:buNone/>
              <a:defRPr sz="1600" kern="1200">
                <a:solidFill>
                  <a:srgbClr val="DB438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en-US" dirty="0">
              <a:solidFill>
                <a:srgbClr val="5D1D7C"/>
              </a:solidFill>
            </a:endParaRPr>
          </a:p>
        </p:txBody>
      </p:sp>
      <p:sp>
        <p:nvSpPr>
          <p:cNvPr id="2" name="Title 1"/>
          <p:cNvSpPr>
            <a:spLocks noGrp="1"/>
          </p:cNvSpPr>
          <p:nvPr>
            <p:ph type="ctrTitle"/>
          </p:nvPr>
        </p:nvSpPr>
        <p:spPr>
          <a:xfrm>
            <a:off x="1574800" y="2628901"/>
            <a:ext cx="8305800" cy="1381125"/>
          </a:xfrm>
        </p:spPr>
        <p:txBody>
          <a:bodyPr anchor="t">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1574801" y="4086226"/>
            <a:ext cx="7454900" cy="409575"/>
          </a:xfrm>
        </p:spPr>
        <p:txBody>
          <a:bodyPr>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25" name="Tijdelijke aanduiding voor inhoud 24"/>
          <p:cNvSpPr>
            <a:spLocks noGrp="1"/>
          </p:cNvSpPr>
          <p:nvPr>
            <p:ph sz="quarter" idx="12"/>
          </p:nvPr>
        </p:nvSpPr>
        <p:spPr>
          <a:xfrm>
            <a:off x="1574801" y="6334125"/>
            <a:ext cx="8369300" cy="323850"/>
          </a:xfrm>
        </p:spPr>
        <p:txBody>
          <a:bodyPr>
            <a:normAutofit/>
          </a:bodyPr>
          <a:lstStyle>
            <a:lvl1pPr marL="0" indent="0">
              <a:buNone/>
              <a:defRPr sz="1600">
                <a:solidFill>
                  <a:schemeClr val="accent3"/>
                </a:solidFill>
              </a:defRPr>
            </a:lvl1pPr>
          </a:lstStyle>
          <a:p>
            <a:pPr lvl="0"/>
            <a:r>
              <a:rPr lang="nl-NL"/>
              <a:t>Klik om de modelstijlen te bewerken</a:t>
            </a:r>
          </a:p>
        </p:txBody>
      </p:sp>
    </p:spTree>
    <p:extLst>
      <p:ext uri="{BB962C8B-B14F-4D97-AF65-F5344CB8AC3E}">
        <p14:creationId xmlns:p14="http://schemas.microsoft.com/office/powerpoint/2010/main" val="20897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27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270001" y="274638"/>
            <a:ext cx="10223500" cy="1039812"/>
          </a:xfrm>
        </p:spPr>
        <p:txBody>
          <a:bodyPr>
            <a:normAutofit/>
          </a:bodyPr>
          <a:lstStyle>
            <a:lvl1pPr>
              <a:defRPr sz="3200">
                <a:solidFill>
                  <a:schemeClr val="accent3"/>
                </a:solidFill>
              </a:defRPr>
            </a:lvl1pPr>
          </a:lstStyle>
          <a:p>
            <a:r>
              <a:rPr lang="nl-NL"/>
              <a:t>Klik om de stijl te bewerken</a:t>
            </a:r>
            <a:endParaRPr lang="en-US" dirty="0"/>
          </a:p>
        </p:txBody>
      </p:sp>
      <p:sp>
        <p:nvSpPr>
          <p:cNvPr id="3" name="Content Placeholder 2"/>
          <p:cNvSpPr>
            <a:spLocks noGrp="1"/>
          </p:cNvSpPr>
          <p:nvPr>
            <p:ph sz="half" idx="1"/>
          </p:nvPr>
        </p:nvSpPr>
        <p:spPr>
          <a:xfrm>
            <a:off x="12700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535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73400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218612-E4FD-B618-5E82-2C6FE14A048F}"/>
              </a:ext>
            </a:extLst>
          </p:cNvPr>
          <p:cNvSpPr>
            <a:spLocks noGrp="1"/>
          </p:cNvSpPr>
          <p:nvPr>
            <p:ph type="dt" sz="half" idx="10"/>
          </p:nvPr>
        </p:nvSpPr>
        <p:spPr>
          <a:xfrm>
            <a:off x="609600" y="6356350"/>
            <a:ext cx="2844800" cy="365125"/>
          </a:xfrm>
          <a:prstGeom prst="rect">
            <a:avLst/>
          </a:prstGeom>
        </p:spPr>
        <p:txBody>
          <a:bodyPr/>
          <a:lstStyle>
            <a:lvl1pPr eaLnBrk="1" hangingPunct="1">
              <a:defRPr>
                <a:solidFill>
                  <a:prstClr val="black"/>
                </a:solidFill>
                <a:latin typeface="+mn-lt"/>
                <a:cs typeface="Arial" charset="0"/>
              </a:defRPr>
            </a:lvl1pPr>
          </a:lstStyle>
          <a:p>
            <a:pPr>
              <a:defRPr/>
            </a:pPr>
            <a:fld id="{61ED5B73-4CD7-1048-9970-53CAF4F75113}" type="datetimeFigureOut">
              <a:rPr lang="nl-NL"/>
              <a:pPr>
                <a:defRPr/>
              </a:pPr>
              <a:t>22-06-2022</a:t>
            </a:fld>
            <a:endParaRPr lang="nl-NL"/>
          </a:p>
        </p:txBody>
      </p:sp>
      <p:sp>
        <p:nvSpPr>
          <p:cNvPr id="5" name="Tijdelijke aanduiding voor voettekst 4">
            <a:extLst>
              <a:ext uri="{FF2B5EF4-FFF2-40B4-BE49-F238E27FC236}">
                <a16:creationId xmlns:a16="http://schemas.microsoft.com/office/drawing/2014/main" id="{CE80A370-4118-A0A4-2458-24DE3E46F4FC}"/>
              </a:ext>
            </a:extLst>
          </p:cNvPr>
          <p:cNvSpPr>
            <a:spLocks noGrp="1"/>
          </p:cNvSpPr>
          <p:nvPr>
            <p:ph type="ftr" sz="quarter" idx="11"/>
          </p:nvPr>
        </p:nvSpPr>
        <p:spPr>
          <a:xfrm>
            <a:off x="4165600" y="6356350"/>
            <a:ext cx="3860800" cy="365125"/>
          </a:xfrm>
          <a:prstGeom prst="rect">
            <a:avLst/>
          </a:prstGeom>
        </p:spPr>
        <p:txBody>
          <a:bodyPr/>
          <a:lstStyle>
            <a:lvl1pPr eaLnBrk="1" hangingPunct="1">
              <a:defRPr>
                <a:solidFill>
                  <a:prstClr val="black"/>
                </a:solidFill>
                <a:latin typeface="+mn-lt"/>
                <a:cs typeface="Arial" charset="0"/>
              </a:defRPr>
            </a:lvl1pPr>
          </a:lstStyle>
          <a:p>
            <a:pPr>
              <a:defRPr/>
            </a:pPr>
            <a:endParaRPr lang="nl-NL"/>
          </a:p>
        </p:txBody>
      </p:sp>
      <p:sp>
        <p:nvSpPr>
          <p:cNvPr id="6" name="Tijdelijke aanduiding voor dianummer 5">
            <a:extLst>
              <a:ext uri="{FF2B5EF4-FFF2-40B4-BE49-F238E27FC236}">
                <a16:creationId xmlns:a16="http://schemas.microsoft.com/office/drawing/2014/main" id="{C2E4E440-5305-A2DA-2827-F6D94DD4D193}"/>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073C95C-253F-B543-B17B-140C34460C85}" type="slidenum">
              <a:rPr lang="nl-NL" altLang="nl-NL"/>
              <a:pPr>
                <a:defRPr/>
              </a:pPr>
              <a:t>‹nr.›</a:t>
            </a:fld>
            <a:endParaRPr lang="nl-NL" altLang="nl-NL"/>
          </a:p>
        </p:txBody>
      </p:sp>
    </p:spTree>
    <p:extLst>
      <p:ext uri="{BB962C8B-B14F-4D97-AF65-F5344CB8AC3E}">
        <p14:creationId xmlns:p14="http://schemas.microsoft.com/office/powerpoint/2010/main" val="3141983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Picture 7" descr="ACM powerpoint-6.jpg">
            <a:extLst>
              <a:ext uri="{FF2B5EF4-FFF2-40B4-BE49-F238E27FC236}">
                <a16:creationId xmlns:a16="http://schemas.microsoft.com/office/drawing/2014/main" id="{173927EA-F7A2-A131-A5A9-B8E05B15B6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8">
            <a:extLst>
              <a:ext uri="{FF2B5EF4-FFF2-40B4-BE49-F238E27FC236}">
                <a16:creationId xmlns:a16="http://schemas.microsoft.com/office/drawing/2014/main" id="{3DAC787B-8003-F388-5E5F-B1B7D62A9C1D}"/>
              </a:ext>
            </a:extLst>
          </p:cNvPr>
          <p:cNvSpPr txBox="1">
            <a:spLocks noChangeArrowheads="1"/>
          </p:cNvSpPr>
          <p:nvPr userDrawn="1"/>
        </p:nvSpPr>
        <p:spPr bwMode="auto">
          <a:xfrm>
            <a:off x="203200" y="2705100"/>
            <a:ext cx="184150" cy="369888"/>
          </a:xfrm>
          <a:prstGeom prst="rect">
            <a:avLst/>
          </a:prstGeom>
          <a:no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endParaRPr lang="nl-NL" altLang="nl-NL">
              <a:solidFill>
                <a:prstClr val="black"/>
              </a:solidFill>
              <a:cs typeface="Arial" charset="0"/>
            </a:endParaRPr>
          </a:p>
        </p:txBody>
      </p:sp>
      <p:sp>
        <p:nvSpPr>
          <p:cNvPr id="7" name="Subtitle 2">
            <a:extLst>
              <a:ext uri="{FF2B5EF4-FFF2-40B4-BE49-F238E27FC236}">
                <a16:creationId xmlns:a16="http://schemas.microsoft.com/office/drawing/2014/main" id="{9EBDCADA-CD9C-71E4-E121-011F156DEABD}"/>
              </a:ext>
            </a:extLst>
          </p:cNvPr>
          <p:cNvSpPr txBox="1">
            <a:spLocks/>
          </p:cNvSpPr>
          <p:nvPr userDrawn="1"/>
        </p:nvSpPr>
        <p:spPr>
          <a:xfrm>
            <a:off x="1574800" y="6334125"/>
            <a:ext cx="8534400" cy="409575"/>
          </a:xfrm>
          <a:prstGeom prst="rect">
            <a:avLst/>
          </a:prstGeom>
        </p:spPr>
        <p:txBody>
          <a:bodyPr>
            <a:normAutofit/>
          </a:bodyPr>
          <a:lstStyle>
            <a:lvl1pPr marL="0" indent="0" algn="l" defTabSz="457200" rtl="0" eaLnBrk="1" latinLnBrk="0" hangingPunct="1">
              <a:spcBef>
                <a:spcPct val="20000"/>
              </a:spcBef>
              <a:buFont typeface="Arial"/>
              <a:buNone/>
              <a:defRPr sz="1600" kern="1200">
                <a:solidFill>
                  <a:srgbClr val="DB438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en-US" dirty="0">
              <a:solidFill>
                <a:srgbClr val="5D1D7C"/>
              </a:solidFill>
            </a:endParaRPr>
          </a:p>
        </p:txBody>
      </p:sp>
      <p:sp>
        <p:nvSpPr>
          <p:cNvPr id="2" name="Title 1"/>
          <p:cNvSpPr>
            <a:spLocks noGrp="1"/>
          </p:cNvSpPr>
          <p:nvPr>
            <p:ph type="ctrTitle"/>
          </p:nvPr>
        </p:nvSpPr>
        <p:spPr>
          <a:xfrm>
            <a:off x="1574800" y="2628901"/>
            <a:ext cx="8305800" cy="1381125"/>
          </a:xfrm>
        </p:spPr>
        <p:txBody>
          <a:bodyPr anchor="t">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1574801" y="4086226"/>
            <a:ext cx="7454900" cy="409575"/>
          </a:xfrm>
        </p:spPr>
        <p:txBody>
          <a:bodyPr>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25" name="Tijdelijke aanduiding voor inhoud 24"/>
          <p:cNvSpPr>
            <a:spLocks noGrp="1"/>
          </p:cNvSpPr>
          <p:nvPr>
            <p:ph sz="quarter" idx="12"/>
          </p:nvPr>
        </p:nvSpPr>
        <p:spPr>
          <a:xfrm>
            <a:off x="1574801" y="6334125"/>
            <a:ext cx="8369300" cy="323850"/>
          </a:xfrm>
        </p:spPr>
        <p:txBody>
          <a:bodyPr>
            <a:normAutofit/>
          </a:bodyPr>
          <a:lstStyle>
            <a:lvl1pPr marL="0" indent="0">
              <a:buNone/>
              <a:defRPr sz="1600">
                <a:solidFill>
                  <a:schemeClr val="accent3"/>
                </a:solidFill>
              </a:defRPr>
            </a:lvl1pPr>
          </a:lstStyle>
          <a:p>
            <a:pPr lvl="0"/>
            <a:r>
              <a:rPr lang="nl-NL"/>
              <a:t>Klik om de modelstijlen te bewerken</a:t>
            </a:r>
          </a:p>
        </p:txBody>
      </p:sp>
    </p:spTree>
    <p:extLst>
      <p:ext uri="{BB962C8B-B14F-4D97-AF65-F5344CB8AC3E}">
        <p14:creationId xmlns:p14="http://schemas.microsoft.com/office/powerpoint/2010/main" val="3451979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3" name="Text Placeholder 2"/>
          <p:cNvSpPr>
            <a:spLocks noGrp="1"/>
          </p:cNvSpPr>
          <p:nvPr>
            <p:ph idx="1"/>
          </p:nvPr>
        </p:nvSpPr>
        <p:spPr>
          <a:xfrm>
            <a:off x="1308101" y="1590676"/>
            <a:ext cx="10147299" cy="4905375"/>
          </a:xfrm>
          <a:prstGeom prst="rect">
            <a:avLst/>
          </a:prstGeom>
        </p:spPr>
        <p:txBody>
          <a:bodyPr rtlCol="0">
            <a:normAutofit/>
          </a:bodyPr>
          <a:lstStyle>
            <a:lvl2pPr>
              <a:defRPr>
                <a:solidFill>
                  <a:schemeClr val="tx1"/>
                </a:solidFill>
              </a:defRPr>
            </a:lvl2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372598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Tree>
    <p:extLst>
      <p:ext uri="{BB962C8B-B14F-4D97-AF65-F5344CB8AC3E}">
        <p14:creationId xmlns:p14="http://schemas.microsoft.com/office/powerpoint/2010/main" val="2643501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345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270001" y="274638"/>
            <a:ext cx="10223500" cy="1039812"/>
          </a:xfrm>
        </p:spPr>
        <p:txBody>
          <a:bodyPr>
            <a:normAutofit/>
          </a:bodyPr>
          <a:lstStyle>
            <a:lvl1pPr>
              <a:defRPr sz="3200">
                <a:solidFill>
                  <a:schemeClr val="accent3"/>
                </a:solidFill>
              </a:defRPr>
            </a:lvl1pPr>
          </a:lstStyle>
          <a:p>
            <a:r>
              <a:rPr lang="nl-NL"/>
              <a:t>Klik om de stijl te bewerken</a:t>
            </a:r>
            <a:endParaRPr lang="en-US" dirty="0"/>
          </a:p>
        </p:txBody>
      </p:sp>
      <p:sp>
        <p:nvSpPr>
          <p:cNvPr id="3" name="Content Placeholder 2"/>
          <p:cNvSpPr>
            <a:spLocks noGrp="1"/>
          </p:cNvSpPr>
          <p:nvPr>
            <p:ph sz="half" idx="1"/>
          </p:nvPr>
        </p:nvSpPr>
        <p:spPr>
          <a:xfrm>
            <a:off x="12700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535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29433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3" name="Text Placeholder 2"/>
          <p:cNvSpPr>
            <a:spLocks noGrp="1"/>
          </p:cNvSpPr>
          <p:nvPr>
            <p:ph idx="1"/>
          </p:nvPr>
        </p:nvSpPr>
        <p:spPr>
          <a:xfrm>
            <a:off x="1308101" y="1590676"/>
            <a:ext cx="10147299" cy="4905375"/>
          </a:xfrm>
          <a:prstGeom prst="rect">
            <a:avLst/>
          </a:prstGeom>
        </p:spPr>
        <p:txBody>
          <a:bodyPr rtlCol="0">
            <a:normAutofit/>
          </a:bodyPr>
          <a:lstStyle>
            <a:lvl2pPr>
              <a:defRPr>
                <a:solidFill>
                  <a:schemeClr val="tx1"/>
                </a:solidFill>
              </a:defRPr>
            </a:lvl2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62800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Tree>
    <p:extLst>
      <p:ext uri="{BB962C8B-B14F-4D97-AF65-F5344CB8AC3E}">
        <p14:creationId xmlns:p14="http://schemas.microsoft.com/office/powerpoint/2010/main" val="57621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66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270001" y="274638"/>
            <a:ext cx="10223500" cy="1039812"/>
          </a:xfrm>
        </p:spPr>
        <p:txBody>
          <a:bodyPr>
            <a:normAutofit/>
          </a:bodyPr>
          <a:lstStyle>
            <a:lvl1pPr>
              <a:defRPr sz="3200">
                <a:solidFill>
                  <a:schemeClr val="accent3"/>
                </a:solidFill>
              </a:defRPr>
            </a:lvl1pPr>
          </a:lstStyle>
          <a:p>
            <a:r>
              <a:rPr lang="nl-NL"/>
              <a:t>Klik om de stijl te bewerken</a:t>
            </a:r>
            <a:endParaRPr lang="en-US" dirty="0"/>
          </a:p>
        </p:txBody>
      </p:sp>
      <p:sp>
        <p:nvSpPr>
          <p:cNvPr id="3" name="Content Placeholder 2"/>
          <p:cNvSpPr>
            <a:spLocks noGrp="1"/>
          </p:cNvSpPr>
          <p:nvPr>
            <p:ph sz="half" idx="1"/>
          </p:nvPr>
        </p:nvSpPr>
        <p:spPr>
          <a:xfrm>
            <a:off x="12700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53500" y="1600201"/>
            <a:ext cx="5040000" cy="4867275"/>
          </a:xfr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05915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0AFFE-704A-4ED0-8C9D-6C0B89C77A5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3E8193B-A8CF-96EF-6774-240E33B184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98CFE63-8AA2-5148-0A98-6898E95648C5}"/>
              </a:ext>
            </a:extLst>
          </p:cNvPr>
          <p:cNvSpPr>
            <a:spLocks noGrp="1"/>
          </p:cNvSpPr>
          <p:nvPr>
            <p:ph type="dt" sz="half" idx="10"/>
          </p:nvPr>
        </p:nvSpPr>
        <p:spPr/>
        <p:txBody>
          <a:bodyPr/>
          <a:lstStyle/>
          <a:p>
            <a:fld id="{674D7062-3A28-1F41-BF2A-44BF84FB031C}" type="datetimeFigureOut">
              <a:rPr lang="nl-NL" smtClean="0"/>
              <a:t>22-06-2022</a:t>
            </a:fld>
            <a:endParaRPr lang="nl-NL"/>
          </a:p>
        </p:txBody>
      </p:sp>
      <p:sp>
        <p:nvSpPr>
          <p:cNvPr id="5" name="Tijdelijke aanduiding voor voettekst 4">
            <a:extLst>
              <a:ext uri="{FF2B5EF4-FFF2-40B4-BE49-F238E27FC236}">
                <a16:creationId xmlns:a16="http://schemas.microsoft.com/office/drawing/2014/main" id="{6B5B0A9D-8D6E-0485-EC98-4D5F79BA15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8AD169-0531-B703-88B6-43ECCD15BE91}"/>
              </a:ext>
            </a:extLst>
          </p:cNvPr>
          <p:cNvSpPr>
            <a:spLocks noGrp="1"/>
          </p:cNvSpPr>
          <p:nvPr>
            <p:ph type="sldNum" sz="quarter" idx="12"/>
          </p:nvPr>
        </p:nvSpPr>
        <p:spPr/>
        <p:txBody>
          <a:bodyPr/>
          <a:lstStyle/>
          <a:p>
            <a:fld id="{5B6AAC66-0205-1342-9C7F-59D1DD5E9A41}" type="slidenum">
              <a:rPr lang="nl-NL" smtClean="0"/>
              <a:t>‹nr.›</a:t>
            </a:fld>
            <a:endParaRPr lang="nl-NL"/>
          </a:p>
        </p:txBody>
      </p:sp>
    </p:spTree>
    <p:extLst>
      <p:ext uri="{BB962C8B-B14F-4D97-AF65-F5344CB8AC3E}">
        <p14:creationId xmlns:p14="http://schemas.microsoft.com/office/powerpoint/2010/main" val="203032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Picture 7" descr="ACM powerpoint-6.jpg">
            <a:extLst>
              <a:ext uri="{FF2B5EF4-FFF2-40B4-BE49-F238E27FC236}">
                <a16:creationId xmlns:a16="http://schemas.microsoft.com/office/drawing/2014/main" id="{0CDF021B-6ECA-FDE7-F5F3-C5B433145E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8">
            <a:extLst>
              <a:ext uri="{FF2B5EF4-FFF2-40B4-BE49-F238E27FC236}">
                <a16:creationId xmlns:a16="http://schemas.microsoft.com/office/drawing/2014/main" id="{66C40A19-FB3D-AF58-8A71-EF8596FE0CD2}"/>
              </a:ext>
            </a:extLst>
          </p:cNvPr>
          <p:cNvSpPr txBox="1">
            <a:spLocks noChangeArrowheads="1"/>
          </p:cNvSpPr>
          <p:nvPr userDrawn="1"/>
        </p:nvSpPr>
        <p:spPr bwMode="auto">
          <a:xfrm>
            <a:off x="203200" y="2705100"/>
            <a:ext cx="184150" cy="369888"/>
          </a:xfrm>
          <a:prstGeom prst="rect">
            <a:avLst/>
          </a:prstGeom>
          <a:no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endParaRPr lang="nl-NL" altLang="nl-NL">
              <a:solidFill>
                <a:prstClr val="black"/>
              </a:solidFill>
              <a:cs typeface="Arial" charset="0"/>
            </a:endParaRPr>
          </a:p>
        </p:txBody>
      </p:sp>
      <p:sp>
        <p:nvSpPr>
          <p:cNvPr id="7" name="Subtitle 2">
            <a:extLst>
              <a:ext uri="{FF2B5EF4-FFF2-40B4-BE49-F238E27FC236}">
                <a16:creationId xmlns:a16="http://schemas.microsoft.com/office/drawing/2014/main" id="{F4DCD5F0-6B70-81E1-ABC0-8069B3E5AA3F}"/>
              </a:ext>
            </a:extLst>
          </p:cNvPr>
          <p:cNvSpPr txBox="1">
            <a:spLocks/>
          </p:cNvSpPr>
          <p:nvPr userDrawn="1"/>
        </p:nvSpPr>
        <p:spPr>
          <a:xfrm>
            <a:off x="1574800" y="6334125"/>
            <a:ext cx="8534400" cy="409575"/>
          </a:xfrm>
          <a:prstGeom prst="rect">
            <a:avLst/>
          </a:prstGeom>
        </p:spPr>
        <p:txBody>
          <a:bodyPr>
            <a:normAutofit/>
          </a:bodyPr>
          <a:lstStyle>
            <a:lvl1pPr marL="0" indent="0" algn="l" defTabSz="457200" rtl="0" eaLnBrk="1" latinLnBrk="0" hangingPunct="1">
              <a:spcBef>
                <a:spcPct val="20000"/>
              </a:spcBef>
              <a:buFont typeface="Arial"/>
              <a:buNone/>
              <a:defRPr sz="1600" kern="1200">
                <a:solidFill>
                  <a:srgbClr val="DB438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en-US" dirty="0">
              <a:solidFill>
                <a:srgbClr val="5D1D7C"/>
              </a:solidFill>
            </a:endParaRPr>
          </a:p>
        </p:txBody>
      </p:sp>
      <p:sp>
        <p:nvSpPr>
          <p:cNvPr id="2" name="Title 1"/>
          <p:cNvSpPr>
            <a:spLocks noGrp="1"/>
          </p:cNvSpPr>
          <p:nvPr>
            <p:ph type="ctrTitle"/>
          </p:nvPr>
        </p:nvSpPr>
        <p:spPr>
          <a:xfrm>
            <a:off x="1574800" y="2628901"/>
            <a:ext cx="8305800" cy="1381125"/>
          </a:xfrm>
        </p:spPr>
        <p:txBody>
          <a:bodyPr anchor="t">
            <a:no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1574801" y="4086226"/>
            <a:ext cx="7454900" cy="409575"/>
          </a:xfrm>
        </p:spPr>
        <p:txBody>
          <a:bodyPr>
            <a:norm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25" name="Tijdelijke aanduiding voor inhoud 24"/>
          <p:cNvSpPr>
            <a:spLocks noGrp="1"/>
          </p:cNvSpPr>
          <p:nvPr>
            <p:ph sz="quarter" idx="12"/>
          </p:nvPr>
        </p:nvSpPr>
        <p:spPr>
          <a:xfrm>
            <a:off x="1574801" y="6334125"/>
            <a:ext cx="8369300" cy="323850"/>
          </a:xfrm>
        </p:spPr>
        <p:txBody>
          <a:bodyPr>
            <a:normAutofit/>
          </a:bodyPr>
          <a:lstStyle>
            <a:lvl1pPr marL="0" indent="0">
              <a:buNone/>
              <a:defRPr sz="1600">
                <a:solidFill>
                  <a:schemeClr val="accent3"/>
                </a:solidFill>
              </a:defRPr>
            </a:lvl1pPr>
          </a:lstStyle>
          <a:p>
            <a:pPr lvl="0"/>
            <a:r>
              <a:rPr lang="nl-NL"/>
              <a:t>Klik om de modelstijlen te bewerken</a:t>
            </a:r>
          </a:p>
        </p:txBody>
      </p:sp>
    </p:spTree>
    <p:extLst>
      <p:ext uri="{BB962C8B-B14F-4D97-AF65-F5344CB8AC3E}">
        <p14:creationId xmlns:p14="http://schemas.microsoft.com/office/powerpoint/2010/main" val="159854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3" name="Text Placeholder 2"/>
          <p:cNvSpPr>
            <a:spLocks noGrp="1"/>
          </p:cNvSpPr>
          <p:nvPr>
            <p:ph idx="1"/>
          </p:nvPr>
        </p:nvSpPr>
        <p:spPr>
          <a:xfrm>
            <a:off x="1308101" y="1590676"/>
            <a:ext cx="10147299" cy="4905375"/>
          </a:xfrm>
          <a:prstGeom prst="rect">
            <a:avLst/>
          </a:prstGeom>
        </p:spPr>
        <p:txBody>
          <a:bodyPr rtlCol="0">
            <a:normAutofit/>
          </a:bodyPr>
          <a:lstStyle>
            <a:lvl2pPr>
              <a:defRPr>
                <a:solidFill>
                  <a:schemeClr val="tx1"/>
                </a:solidFill>
              </a:defRPr>
            </a:lvl2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40856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Tree>
    <p:extLst>
      <p:ext uri="{BB962C8B-B14F-4D97-AF65-F5344CB8AC3E}">
        <p14:creationId xmlns:p14="http://schemas.microsoft.com/office/powerpoint/2010/main" val="244344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ACM powerpoint 8.jpg">
            <a:extLst>
              <a:ext uri="{FF2B5EF4-FFF2-40B4-BE49-F238E27FC236}">
                <a16:creationId xmlns:a16="http://schemas.microsoft.com/office/drawing/2014/main" id="{7FA76B35-860B-0D78-E9C6-3516941FDEF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3800DC40-670A-4C9C-ADF7-45852D20EB19}"/>
              </a:ext>
            </a:extLst>
          </p:cNvPr>
          <p:cNvSpPr>
            <a:spLocks noGrp="1"/>
          </p:cNvSpPr>
          <p:nvPr>
            <p:ph type="title"/>
          </p:nvPr>
        </p:nvSpPr>
        <p:spPr bwMode="auto">
          <a:xfrm>
            <a:off x="1308100" y="274638"/>
            <a:ext cx="101473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8" name="Text Placeholder 2">
            <a:extLst>
              <a:ext uri="{FF2B5EF4-FFF2-40B4-BE49-F238E27FC236}">
                <a16:creationId xmlns:a16="http://schemas.microsoft.com/office/drawing/2014/main" id="{D244D5B0-F608-298E-BAC0-7441D80BCF1D}"/>
              </a:ext>
            </a:extLst>
          </p:cNvPr>
          <p:cNvSpPr>
            <a:spLocks noGrp="1"/>
          </p:cNvSpPr>
          <p:nvPr>
            <p:ph type="body" idx="1"/>
          </p:nvPr>
        </p:nvSpPr>
        <p:spPr bwMode="auto">
          <a:xfrm>
            <a:off x="1308100" y="1590675"/>
            <a:ext cx="101473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029" name="Tekstvak 7">
            <a:extLst>
              <a:ext uri="{FF2B5EF4-FFF2-40B4-BE49-F238E27FC236}">
                <a16:creationId xmlns:a16="http://schemas.microsoft.com/office/drawing/2014/main" id="{3C4B79E0-0CA2-08F5-1790-F4B63E78BFA3}"/>
              </a:ext>
            </a:extLst>
          </p:cNvPr>
          <p:cNvSpPr txBox="1">
            <a:spLocks noChangeArrowheads="1"/>
          </p:cNvSpPr>
          <p:nvPr/>
        </p:nvSpPr>
        <p:spPr bwMode="auto">
          <a:xfrm>
            <a:off x="11371263" y="6332538"/>
            <a:ext cx="395287" cy="230187"/>
          </a:xfrm>
          <a:prstGeom prst="rect">
            <a:avLst/>
          </a:prstGeom>
          <a:no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C7280D47-C8BC-D94B-8EB1-655BBF678F35}" type="slidenum">
              <a:rPr lang="nl-NL" altLang="nl-NL" sz="900" smtClean="0"/>
              <a:pPr eaLnBrk="1" hangingPunct="1">
                <a:defRPr/>
              </a:pPr>
              <a:t>‹nr.›</a:t>
            </a:fld>
            <a:endParaRPr lang="nl-NL" altLang="nl-NL" sz="900"/>
          </a:p>
        </p:txBody>
      </p:sp>
    </p:spTree>
  </p:cSld>
  <p:clrMap bg1="lt1" tx1="dk1" bg2="lt2" tx2="dk2" accent1="accent1" accent2="accent2" accent3="accent3" accent4="accent4" accent5="accent5" accent6="accent6" hlink="hlink" folHlink="folHlink"/>
  <p:sldLayoutIdLst>
    <p:sldLayoutId id="2147483875" r:id="rId1"/>
    <p:sldLayoutId id="2147483863" r:id="rId2"/>
    <p:sldLayoutId id="2147483864" r:id="rId3"/>
    <p:sldLayoutId id="2147483865" r:id="rId4"/>
    <p:sldLayoutId id="2147483866" r:id="rId5"/>
    <p:sldLayoutId id="2147483879" r:id="rId6"/>
  </p:sldLayoutIdLst>
  <p:txStyles>
    <p:titleStyle>
      <a:lvl1pPr algn="l" defTabSz="457200" rtl="0" eaLnBrk="0" fontAlgn="base" hangingPunct="0">
        <a:spcBef>
          <a:spcPct val="0"/>
        </a:spcBef>
        <a:spcAft>
          <a:spcPct val="0"/>
        </a:spcAft>
        <a:defRPr sz="3000" b="1" kern="1200">
          <a:solidFill>
            <a:srgbClr val="007FAE"/>
          </a:solidFill>
          <a:latin typeface="+mj-lt"/>
          <a:ea typeface="+mj-ea"/>
          <a:cs typeface="+mj-cs"/>
        </a:defRPr>
      </a:lvl1pPr>
      <a:lvl2pPr algn="l" defTabSz="457200" rtl="0" eaLnBrk="0" fontAlgn="base" hangingPunct="0">
        <a:spcBef>
          <a:spcPct val="0"/>
        </a:spcBef>
        <a:spcAft>
          <a:spcPct val="0"/>
        </a:spcAft>
        <a:defRPr sz="3000" b="1">
          <a:solidFill>
            <a:srgbClr val="007FAE"/>
          </a:solidFill>
          <a:latin typeface="Arial" charset="0"/>
        </a:defRPr>
      </a:lvl2pPr>
      <a:lvl3pPr algn="l" defTabSz="457200" rtl="0" eaLnBrk="0" fontAlgn="base" hangingPunct="0">
        <a:spcBef>
          <a:spcPct val="0"/>
        </a:spcBef>
        <a:spcAft>
          <a:spcPct val="0"/>
        </a:spcAft>
        <a:defRPr sz="3000" b="1">
          <a:solidFill>
            <a:srgbClr val="007FAE"/>
          </a:solidFill>
          <a:latin typeface="Arial" charset="0"/>
        </a:defRPr>
      </a:lvl3pPr>
      <a:lvl4pPr algn="l" defTabSz="457200" rtl="0" eaLnBrk="0" fontAlgn="base" hangingPunct="0">
        <a:spcBef>
          <a:spcPct val="0"/>
        </a:spcBef>
        <a:spcAft>
          <a:spcPct val="0"/>
        </a:spcAft>
        <a:defRPr sz="3000" b="1">
          <a:solidFill>
            <a:srgbClr val="007FAE"/>
          </a:solidFill>
          <a:latin typeface="Arial" charset="0"/>
        </a:defRPr>
      </a:lvl4pPr>
      <a:lvl5pPr algn="l" defTabSz="457200" rtl="0" eaLnBrk="0" fontAlgn="base" hangingPunct="0">
        <a:spcBef>
          <a:spcPct val="0"/>
        </a:spcBef>
        <a:spcAft>
          <a:spcPct val="0"/>
        </a:spcAft>
        <a:defRPr sz="3000" b="1">
          <a:solidFill>
            <a:srgbClr val="007FAE"/>
          </a:solidFill>
          <a:latin typeface="Arial" charset="0"/>
        </a:defRPr>
      </a:lvl5pPr>
      <a:lvl6pPr marL="457200" algn="l" defTabSz="457200" rtl="0" fontAlgn="base">
        <a:spcBef>
          <a:spcPct val="0"/>
        </a:spcBef>
        <a:spcAft>
          <a:spcPct val="0"/>
        </a:spcAft>
        <a:defRPr sz="3000" b="1">
          <a:solidFill>
            <a:srgbClr val="007FAE"/>
          </a:solidFill>
          <a:latin typeface="Arial" charset="0"/>
        </a:defRPr>
      </a:lvl6pPr>
      <a:lvl7pPr marL="914400" algn="l" defTabSz="457200" rtl="0" fontAlgn="base">
        <a:spcBef>
          <a:spcPct val="0"/>
        </a:spcBef>
        <a:spcAft>
          <a:spcPct val="0"/>
        </a:spcAft>
        <a:defRPr sz="3000" b="1">
          <a:solidFill>
            <a:srgbClr val="007FAE"/>
          </a:solidFill>
          <a:latin typeface="Arial" charset="0"/>
        </a:defRPr>
      </a:lvl7pPr>
      <a:lvl8pPr marL="1371600" algn="l" defTabSz="457200" rtl="0" fontAlgn="base">
        <a:spcBef>
          <a:spcPct val="0"/>
        </a:spcBef>
        <a:spcAft>
          <a:spcPct val="0"/>
        </a:spcAft>
        <a:defRPr sz="3000" b="1">
          <a:solidFill>
            <a:srgbClr val="007FAE"/>
          </a:solidFill>
          <a:latin typeface="Arial" charset="0"/>
        </a:defRPr>
      </a:lvl8pPr>
      <a:lvl9pPr marL="1828800" algn="l" defTabSz="457200" rtl="0" fontAlgn="base">
        <a:spcBef>
          <a:spcPct val="0"/>
        </a:spcBef>
        <a:spcAft>
          <a:spcPct val="0"/>
        </a:spcAft>
        <a:defRPr sz="3000" b="1">
          <a:solidFill>
            <a:srgbClr val="007FAE"/>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050" name="Picture 6" descr="ACM powerpoint 8.jpg">
            <a:extLst>
              <a:ext uri="{FF2B5EF4-FFF2-40B4-BE49-F238E27FC236}">
                <a16:creationId xmlns:a16="http://schemas.microsoft.com/office/drawing/2014/main" id="{503E9968-F4E6-5164-12DB-A685917C684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F1AEB34C-0A3A-A18A-97E7-6341FB3CE780}"/>
              </a:ext>
            </a:extLst>
          </p:cNvPr>
          <p:cNvSpPr>
            <a:spLocks noGrp="1"/>
          </p:cNvSpPr>
          <p:nvPr>
            <p:ph type="title"/>
          </p:nvPr>
        </p:nvSpPr>
        <p:spPr bwMode="auto">
          <a:xfrm>
            <a:off x="1308100" y="274638"/>
            <a:ext cx="101473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2052" name="Text Placeholder 2">
            <a:extLst>
              <a:ext uri="{FF2B5EF4-FFF2-40B4-BE49-F238E27FC236}">
                <a16:creationId xmlns:a16="http://schemas.microsoft.com/office/drawing/2014/main" id="{0E2084BC-3FC9-896C-AD90-87CEC1F94E2B}"/>
              </a:ext>
            </a:extLst>
          </p:cNvPr>
          <p:cNvSpPr>
            <a:spLocks noGrp="1"/>
          </p:cNvSpPr>
          <p:nvPr>
            <p:ph type="body" idx="1"/>
          </p:nvPr>
        </p:nvSpPr>
        <p:spPr bwMode="auto">
          <a:xfrm>
            <a:off x="1308100" y="1590675"/>
            <a:ext cx="101473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029" name="Tekstvak 7">
            <a:extLst>
              <a:ext uri="{FF2B5EF4-FFF2-40B4-BE49-F238E27FC236}">
                <a16:creationId xmlns:a16="http://schemas.microsoft.com/office/drawing/2014/main" id="{B91C0ACA-6460-F780-9932-96A8EDAC0870}"/>
              </a:ext>
            </a:extLst>
          </p:cNvPr>
          <p:cNvSpPr txBox="1">
            <a:spLocks noChangeArrowheads="1"/>
          </p:cNvSpPr>
          <p:nvPr/>
        </p:nvSpPr>
        <p:spPr bwMode="auto">
          <a:xfrm>
            <a:off x="11371263" y="6332538"/>
            <a:ext cx="395287" cy="230187"/>
          </a:xfrm>
          <a:prstGeom prst="rect">
            <a:avLst/>
          </a:prstGeom>
          <a:no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9D44D9C4-D058-C041-B3A3-EBD5A5DC4CDF}" type="slidenum">
              <a:rPr lang="nl-NL" altLang="nl-NL" sz="900" smtClean="0">
                <a:solidFill>
                  <a:srgbClr val="000000"/>
                </a:solidFill>
              </a:rPr>
              <a:pPr eaLnBrk="1" hangingPunct="1">
                <a:defRPr/>
              </a:pPr>
              <a:t>‹nr.›</a:t>
            </a:fld>
            <a:endParaRPr lang="nl-NL" altLang="nl-NL" sz="900">
              <a:solidFill>
                <a:srgbClr val="000000"/>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67" r:id="rId2"/>
    <p:sldLayoutId id="2147483868" r:id="rId3"/>
    <p:sldLayoutId id="2147483869" r:id="rId4"/>
    <p:sldLayoutId id="2147483870" r:id="rId5"/>
    <p:sldLayoutId id="2147483877" r:id="rId6"/>
  </p:sldLayoutIdLst>
  <p:hf sldNum="0" hdr="0" dt="0"/>
  <p:txStyles>
    <p:titleStyle>
      <a:lvl1pPr algn="l" defTabSz="457200" rtl="0" eaLnBrk="0" fontAlgn="base" hangingPunct="0">
        <a:spcBef>
          <a:spcPct val="0"/>
        </a:spcBef>
        <a:spcAft>
          <a:spcPct val="0"/>
        </a:spcAft>
        <a:defRPr sz="3000" b="1" kern="1200">
          <a:solidFill>
            <a:srgbClr val="007FAE"/>
          </a:solidFill>
          <a:latin typeface="+mj-lt"/>
          <a:ea typeface="+mj-ea"/>
          <a:cs typeface="+mj-cs"/>
        </a:defRPr>
      </a:lvl1pPr>
      <a:lvl2pPr algn="l" defTabSz="457200" rtl="0" eaLnBrk="0" fontAlgn="base" hangingPunct="0">
        <a:spcBef>
          <a:spcPct val="0"/>
        </a:spcBef>
        <a:spcAft>
          <a:spcPct val="0"/>
        </a:spcAft>
        <a:defRPr sz="3000" b="1">
          <a:solidFill>
            <a:srgbClr val="007FAE"/>
          </a:solidFill>
          <a:latin typeface="Arial" charset="0"/>
        </a:defRPr>
      </a:lvl2pPr>
      <a:lvl3pPr algn="l" defTabSz="457200" rtl="0" eaLnBrk="0" fontAlgn="base" hangingPunct="0">
        <a:spcBef>
          <a:spcPct val="0"/>
        </a:spcBef>
        <a:spcAft>
          <a:spcPct val="0"/>
        </a:spcAft>
        <a:defRPr sz="3000" b="1">
          <a:solidFill>
            <a:srgbClr val="007FAE"/>
          </a:solidFill>
          <a:latin typeface="Arial" charset="0"/>
        </a:defRPr>
      </a:lvl3pPr>
      <a:lvl4pPr algn="l" defTabSz="457200" rtl="0" eaLnBrk="0" fontAlgn="base" hangingPunct="0">
        <a:spcBef>
          <a:spcPct val="0"/>
        </a:spcBef>
        <a:spcAft>
          <a:spcPct val="0"/>
        </a:spcAft>
        <a:defRPr sz="3000" b="1">
          <a:solidFill>
            <a:srgbClr val="007FAE"/>
          </a:solidFill>
          <a:latin typeface="Arial" charset="0"/>
        </a:defRPr>
      </a:lvl4pPr>
      <a:lvl5pPr algn="l" defTabSz="457200" rtl="0" eaLnBrk="0" fontAlgn="base" hangingPunct="0">
        <a:spcBef>
          <a:spcPct val="0"/>
        </a:spcBef>
        <a:spcAft>
          <a:spcPct val="0"/>
        </a:spcAft>
        <a:defRPr sz="3000" b="1">
          <a:solidFill>
            <a:srgbClr val="007FAE"/>
          </a:solidFill>
          <a:latin typeface="Arial" charset="0"/>
        </a:defRPr>
      </a:lvl5pPr>
      <a:lvl6pPr marL="457200" algn="l" defTabSz="457200" rtl="0" fontAlgn="base">
        <a:spcBef>
          <a:spcPct val="0"/>
        </a:spcBef>
        <a:spcAft>
          <a:spcPct val="0"/>
        </a:spcAft>
        <a:defRPr sz="3000" b="1">
          <a:solidFill>
            <a:srgbClr val="007FAE"/>
          </a:solidFill>
          <a:latin typeface="Arial" charset="0"/>
        </a:defRPr>
      </a:lvl6pPr>
      <a:lvl7pPr marL="914400" algn="l" defTabSz="457200" rtl="0" fontAlgn="base">
        <a:spcBef>
          <a:spcPct val="0"/>
        </a:spcBef>
        <a:spcAft>
          <a:spcPct val="0"/>
        </a:spcAft>
        <a:defRPr sz="3000" b="1">
          <a:solidFill>
            <a:srgbClr val="007FAE"/>
          </a:solidFill>
          <a:latin typeface="Arial" charset="0"/>
        </a:defRPr>
      </a:lvl7pPr>
      <a:lvl8pPr marL="1371600" algn="l" defTabSz="457200" rtl="0" fontAlgn="base">
        <a:spcBef>
          <a:spcPct val="0"/>
        </a:spcBef>
        <a:spcAft>
          <a:spcPct val="0"/>
        </a:spcAft>
        <a:defRPr sz="3000" b="1">
          <a:solidFill>
            <a:srgbClr val="007FAE"/>
          </a:solidFill>
          <a:latin typeface="Arial" charset="0"/>
        </a:defRPr>
      </a:lvl8pPr>
      <a:lvl9pPr marL="1828800" algn="l" defTabSz="457200" rtl="0" fontAlgn="base">
        <a:spcBef>
          <a:spcPct val="0"/>
        </a:spcBef>
        <a:spcAft>
          <a:spcPct val="0"/>
        </a:spcAft>
        <a:defRPr sz="3000" b="1">
          <a:solidFill>
            <a:srgbClr val="007FAE"/>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3074" name="Picture 6" descr="ACM powerpoint 8.jpg">
            <a:extLst>
              <a:ext uri="{FF2B5EF4-FFF2-40B4-BE49-F238E27FC236}">
                <a16:creationId xmlns:a16="http://schemas.microsoft.com/office/drawing/2014/main" id="{68BF141A-82EA-B5BB-8104-EF527FC1CC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D92FF904-19D4-A6A0-4540-B4E08610B9B4}"/>
              </a:ext>
            </a:extLst>
          </p:cNvPr>
          <p:cNvSpPr>
            <a:spLocks noGrp="1"/>
          </p:cNvSpPr>
          <p:nvPr>
            <p:ph type="title"/>
          </p:nvPr>
        </p:nvSpPr>
        <p:spPr bwMode="auto">
          <a:xfrm>
            <a:off x="1308100" y="274638"/>
            <a:ext cx="101473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3076" name="Text Placeholder 2">
            <a:extLst>
              <a:ext uri="{FF2B5EF4-FFF2-40B4-BE49-F238E27FC236}">
                <a16:creationId xmlns:a16="http://schemas.microsoft.com/office/drawing/2014/main" id="{1EE15BDD-E930-CC41-071A-DE3702225B3E}"/>
              </a:ext>
            </a:extLst>
          </p:cNvPr>
          <p:cNvSpPr>
            <a:spLocks noGrp="1"/>
          </p:cNvSpPr>
          <p:nvPr>
            <p:ph type="body" idx="1"/>
          </p:nvPr>
        </p:nvSpPr>
        <p:spPr bwMode="auto">
          <a:xfrm>
            <a:off x="1308100" y="1590675"/>
            <a:ext cx="101473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029" name="Tekstvak 7">
            <a:extLst>
              <a:ext uri="{FF2B5EF4-FFF2-40B4-BE49-F238E27FC236}">
                <a16:creationId xmlns:a16="http://schemas.microsoft.com/office/drawing/2014/main" id="{5F537430-DF9F-DC0E-CD26-F3DB6D44902B}"/>
              </a:ext>
            </a:extLst>
          </p:cNvPr>
          <p:cNvSpPr txBox="1">
            <a:spLocks noChangeArrowheads="1"/>
          </p:cNvSpPr>
          <p:nvPr/>
        </p:nvSpPr>
        <p:spPr bwMode="auto">
          <a:xfrm>
            <a:off x="11371263" y="6332538"/>
            <a:ext cx="395287" cy="230187"/>
          </a:xfrm>
          <a:prstGeom prst="rect">
            <a:avLst/>
          </a:prstGeom>
          <a:no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2CAB7CA-5EAB-B443-9ED4-E6A75C471558}" type="slidenum">
              <a:rPr lang="nl-NL" altLang="nl-NL" sz="900" smtClean="0">
                <a:solidFill>
                  <a:srgbClr val="000000"/>
                </a:solidFill>
              </a:rPr>
              <a:pPr eaLnBrk="1" hangingPunct="1">
                <a:defRPr/>
              </a:pPr>
              <a:t>‹nr.›</a:t>
            </a:fld>
            <a:endParaRPr lang="nl-NL" altLang="nl-NL" sz="900">
              <a:solidFill>
                <a:srgbClr val="000000"/>
              </a:solidFill>
            </a:endParaRPr>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2" r:id="rId3"/>
    <p:sldLayoutId id="2147483873" r:id="rId4"/>
    <p:sldLayoutId id="2147483874" r:id="rId5"/>
  </p:sldLayoutIdLst>
  <p:hf sldNum="0" hdr="0" dt="0"/>
  <p:txStyles>
    <p:titleStyle>
      <a:lvl1pPr algn="l" defTabSz="457200" rtl="0" eaLnBrk="0" fontAlgn="base" hangingPunct="0">
        <a:spcBef>
          <a:spcPct val="0"/>
        </a:spcBef>
        <a:spcAft>
          <a:spcPct val="0"/>
        </a:spcAft>
        <a:defRPr sz="3000" b="1" kern="1200">
          <a:solidFill>
            <a:srgbClr val="007FAE"/>
          </a:solidFill>
          <a:latin typeface="+mj-lt"/>
          <a:ea typeface="+mj-ea"/>
          <a:cs typeface="+mj-cs"/>
        </a:defRPr>
      </a:lvl1pPr>
      <a:lvl2pPr algn="l" defTabSz="457200" rtl="0" eaLnBrk="0" fontAlgn="base" hangingPunct="0">
        <a:spcBef>
          <a:spcPct val="0"/>
        </a:spcBef>
        <a:spcAft>
          <a:spcPct val="0"/>
        </a:spcAft>
        <a:defRPr sz="3000" b="1">
          <a:solidFill>
            <a:srgbClr val="007FAE"/>
          </a:solidFill>
          <a:latin typeface="Arial" charset="0"/>
        </a:defRPr>
      </a:lvl2pPr>
      <a:lvl3pPr algn="l" defTabSz="457200" rtl="0" eaLnBrk="0" fontAlgn="base" hangingPunct="0">
        <a:spcBef>
          <a:spcPct val="0"/>
        </a:spcBef>
        <a:spcAft>
          <a:spcPct val="0"/>
        </a:spcAft>
        <a:defRPr sz="3000" b="1">
          <a:solidFill>
            <a:srgbClr val="007FAE"/>
          </a:solidFill>
          <a:latin typeface="Arial" charset="0"/>
        </a:defRPr>
      </a:lvl3pPr>
      <a:lvl4pPr algn="l" defTabSz="457200" rtl="0" eaLnBrk="0" fontAlgn="base" hangingPunct="0">
        <a:spcBef>
          <a:spcPct val="0"/>
        </a:spcBef>
        <a:spcAft>
          <a:spcPct val="0"/>
        </a:spcAft>
        <a:defRPr sz="3000" b="1">
          <a:solidFill>
            <a:srgbClr val="007FAE"/>
          </a:solidFill>
          <a:latin typeface="Arial" charset="0"/>
        </a:defRPr>
      </a:lvl4pPr>
      <a:lvl5pPr algn="l" defTabSz="457200" rtl="0" eaLnBrk="0" fontAlgn="base" hangingPunct="0">
        <a:spcBef>
          <a:spcPct val="0"/>
        </a:spcBef>
        <a:spcAft>
          <a:spcPct val="0"/>
        </a:spcAft>
        <a:defRPr sz="3000" b="1">
          <a:solidFill>
            <a:srgbClr val="007FAE"/>
          </a:solidFill>
          <a:latin typeface="Arial" charset="0"/>
        </a:defRPr>
      </a:lvl5pPr>
      <a:lvl6pPr marL="457200" algn="l" defTabSz="457200" rtl="0" fontAlgn="base">
        <a:spcBef>
          <a:spcPct val="0"/>
        </a:spcBef>
        <a:spcAft>
          <a:spcPct val="0"/>
        </a:spcAft>
        <a:defRPr sz="3000" b="1">
          <a:solidFill>
            <a:srgbClr val="007FAE"/>
          </a:solidFill>
          <a:latin typeface="Arial" charset="0"/>
        </a:defRPr>
      </a:lvl6pPr>
      <a:lvl7pPr marL="914400" algn="l" defTabSz="457200" rtl="0" fontAlgn="base">
        <a:spcBef>
          <a:spcPct val="0"/>
        </a:spcBef>
        <a:spcAft>
          <a:spcPct val="0"/>
        </a:spcAft>
        <a:defRPr sz="3000" b="1">
          <a:solidFill>
            <a:srgbClr val="007FAE"/>
          </a:solidFill>
          <a:latin typeface="Arial" charset="0"/>
        </a:defRPr>
      </a:lvl7pPr>
      <a:lvl8pPr marL="1371600" algn="l" defTabSz="457200" rtl="0" fontAlgn="base">
        <a:spcBef>
          <a:spcPct val="0"/>
        </a:spcBef>
        <a:spcAft>
          <a:spcPct val="0"/>
        </a:spcAft>
        <a:defRPr sz="3000" b="1">
          <a:solidFill>
            <a:srgbClr val="007FAE"/>
          </a:solidFill>
          <a:latin typeface="Arial" charset="0"/>
        </a:defRPr>
      </a:lvl8pPr>
      <a:lvl9pPr marL="1828800" algn="l" defTabSz="457200" rtl="0" fontAlgn="base">
        <a:spcBef>
          <a:spcPct val="0"/>
        </a:spcBef>
        <a:spcAft>
          <a:spcPct val="0"/>
        </a:spcAft>
        <a:defRPr sz="3000" b="1">
          <a:solidFill>
            <a:srgbClr val="007FAE"/>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33" name="Google Shape;164;ga62da0a1fb_0_3">
            <a:extLst>
              <a:ext uri="{FF2B5EF4-FFF2-40B4-BE49-F238E27FC236}">
                <a16:creationId xmlns:a16="http://schemas.microsoft.com/office/drawing/2014/main" id="{FD259695-DE30-03A9-4EC5-F10B5066AEE0}"/>
              </a:ext>
            </a:extLst>
          </p:cNvPr>
          <p:cNvSpPr/>
          <p:nvPr/>
        </p:nvSpPr>
        <p:spPr>
          <a:xfrm>
            <a:off x="0" y="1827900"/>
            <a:ext cx="12192000" cy="5030100"/>
          </a:xfrm>
          <a:prstGeom prst="rect">
            <a:avLst/>
          </a:prstGeom>
          <a:solidFill>
            <a:srgbClr val="149B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235" name="Google Shape;235;g135def5c62d_0_165"/>
          <p:cNvPicPr preferRelativeResize="0"/>
          <p:nvPr/>
        </p:nvPicPr>
        <p:blipFill rotWithShape="1">
          <a:blip r:embed="rId3">
            <a:alphaModFix/>
          </a:blip>
          <a:srcRect/>
          <a:stretch/>
        </p:blipFill>
        <p:spPr>
          <a:xfrm>
            <a:off x="0" y="0"/>
            <a:ext cx="12192000" cy="1905035"/>
          </a:xfrm>
          <a:prstGeom prst="rect">
            <a:avLst/>
          </a:prstGeom>
          <a:noFill/>
          <a:ln>
            <a:noFill/>
          </a:ln>
        </p:spPr>
      </p:pic>
      <p:pic>
        <p:nvPicPr>
          <p:cNvPr id="236" name="Google Shape;236;g135def5c62d_0_165"/>
          <p:cNvPicPr preferRelativeResize="0"/>
          <p:nvPr/>
        </p:nvPicPr>
        <p:blipFill>
          <a:blip r:embed="rId4">
            <a:alphaModFix/>
          </a:blip>
          <a:stretch>
            <a:fillRect/>
          </a:stretch>
        </p:blipFill>
        <p:spPr>
          <a:xfrm>
            <a:off x="8335400" y="414927"/>
            <a:ext cx="3456000" cy="1105920"/>
          </a:xfrm>
          <a:prstGeom prst="rect">
            <a:avLst/>
          </a:prstGeom>
          <a:noFill/>
          <a:ln>
            <a:noFill/>
          </a:ln>
        </p:spPr>
      </p:pic>
      <p:pic>
        <p:nvPicPr>
          <p:cNvPr id="237" name="Google Shape;237;g135def5c62d_0_165"/>
          <p:cNvPicPr preferRelativeResize="0"/>
          <p:nvPr/>
        </p:nvPicPr>
        <p:blipFill>
          <a:blip r:embed="rId5">
            <a:alphaModFix/>
          </a:blip>
          <a:stretch>
            <a:fillRect/>
          </a:stretch>
        </p:blipFill>
        <p:spPr>
          <a:xfrm>
            <a:off x="400600" y="414927"/>
            <a:ext cx="3456000" cy="1105920"/>
          </a:xfrm>
          <a:prstGeom prst="rect">
            <a:avLst/>
          </a:prstGeom>
          <a:noFill/>
          <a:ln>
            <a:noFill/>
          </a:ln>
        </p:spPr>
      </p:pic>
      <p:sp>
        <p:nvSpPr>
          <p:cNvPr id="265" name="Google Shape;265;g135def5c62d_0_165"/>
          <p:cNvSpPr txBox="1"/>
          <p:nvPr/>
        </p:nvSpPr>
        <p:spPr>
          <a:xfrm>
            <a:off x="615800" y="1856234"/>
            <a:ext cx="10960400" cy="1231052"/>
          </a:xfrm>
          <a:prstGeom prst="rect">
            <a:avLst/>
          </a:prstGeom>
          <a:noFill/>
          <a:ln>
            <a:noFill/>
          </a:ln>
        </p:spPr>
        <p:txBody>
          <a:bodyPr spcFirstLastPara="1" wrap="square" lIns="121900" tIns="60933" rIns="121900" bIns="60933" anchor="t" anchorCtr="0">
            <a:spAutoFit/>
          </a:bodyPr>
          <a:lstStyle/>
          <a:p>
            <a:pPr algn="ctr">
              <a:spcBef>
                <a:spcPts val="0"/>
              </a:spcBef>
              <a:spcAft>
                <a:spcPts val="0"/>
              </a:spcAft>
              <a:buClr>
                <a:schemeClr val="dk1"/>
              </a:buClr>
              <a:buSzPts val="4800"/>
            </a:pPr>
            <a:r>
              <a:rPr lang="nl-NL" sz="3600" b="1" dirty="0">
                <a:solidFill>
                  <a:srgbClr val="2A4D81"/>
                </a:solidFill>
                <a:latin typeface="Calibri" panose="020F0502020204030204" pitchFamily="34" charset="0"/>
                <a:cs typeface="Calibri" panose="020F0502020204030204" pitchFamily="34" charset="0"/>
              </a:rPr>
              <a:t>Onderzoek AM </a:t>
            </a:r>
            <a:r>
              <a:rPr lang="nl-NL" sz="3600" b="1" dirty="0" err="1">
                <a:solidFill>
                  <a:srgbClr val="2A4D81"/>
                </a:solidFill>
                <a:latin typeface="Calibri" panose="020F0502020204030204" pitchFamily="34" charset="0"/>
                <a:cs typeface="Calibri" panose="020F0502020204030204" pitchFamily="34" charset="0"/>
              </a:rPr>
              <a:t>Remarketing</a:t>
            </a:r>
            <a:r>
              <a:rPr lang="nl-NL" sz="3600" b="1" dirty="0">
                <a:solidFill>
                  <a:srgbClr val="2A4D81"/>
                </a:solidFill>
                <a:latin typeface="Calibri" panose="020F0502020204030204" pitchFamily="34" charset="0"/>
                <a:cs typeface="Calibri" panose="020F0502020204030204" pitchFamily="34" charset="0"/>
              </a:rPr>
              <a:t> Event / Manifest </a:t>
            </a:r>
          </a:p>
          <a:p>
            <a:pPr algn="ctr">
              <a:spcBef>
                <a:spcPts val="0"/>
              </a:spcBef>
              <a:spcAft>
                <a:spcPts val="0"/>
              </a:spcAft>
              <a:buClr>
                <a:schemeClr val="dk1"/>
              </a:buClr>
              <a:buSzPts val="4800"/>
            </a:pPr>
            <a:r>
              <a:rPr lang="nl-NL" sz="3600" b="1" dirty="0">
                <a:solidFill>
                  <a:srgbClr val="2A4D81"/>
                </a:solidFill>
                <a:latin typeface="Calibri" panose="020F0502020204030204" pitchFamily="34" charset="0"/>
                <a:cs typeface="Calibri" panose="020F0502020204030204" pitchFamily="34" charset="0"/>
              </a:rPr>
              <a:t>'Ex-btw, weg ermee’</a:t>
            </a:r>
          </a:p>
        </p:txBody>
      </p:sp>
      <p:graphicFrame>
        <p:nvGraphicFramePr>
          <p:cNvPr id="6" name="Tabel 6">
            <a:extLst>
              <a:ext uri="{FF2B5EF4-FFF2-40B4-BE49-F238E27FC236}">
                <a16:creationId xmlns:a16="http://schemas.microsoft.com/office/drawing/2014/main" id="{4DAD24BE-ED33-FB9E-8E75-ED737BC7004D}"/>
              </a:ext>
            </a:extLst>
          </p:cNvPr>
          <p:cNvGraphicFramePr>
            <a:graphicFrameLocks noGrp="1"/>
          </p:cNvGraphicFramePr>
          <p:nvPr>
            <p:extLst>
              <p:ext uri="{D42A27DB-BD31-4B8C-83A1-F6EECF244321}">
                <p14:modId xmlns:p14="http://schemas.microsoft.com/office/powerpoint/2010/main" val="1785424985"/>
              </p:ext>
            </p:extLst>
          </p:nvPr>
        </p:nvGraphicFramePr>
        <p:xfrm>
          <a:off x="1890515" y="3394339"/>
          <a:ext cx="8410969" cy="2656035"/>
        </p:xfrm>
        <a:graphic>
          <a:graphicData uri="http://schemas.openxmlformats.org/drawingml/2006/table">
            <a:tbl>
              <a:tblPr firstRow="1" bandRow="1">
                <a:tableStyleId>{F5AB1C69-6EDB-4FF4-983F-18BD219EF322}</a:tableStyleId>
              </a:tblPr>
              <a:tblGrid>
                <a:gridCol w="5680868">
                  <a:extLst>
                    <a:ext uri="{9D8B030D-6E8A-4147-A177-3AD203B41FA5}">
                      <a16:colId xmlns:a16="http://schemas.microsoft.com/office/drawing/2014/main" val="2506755258"/>
                    </a:ext>
                  </a:extLst>
                </a:gridCol>
                <a:gridCol w="1430403">
                  <a:extLst>
                    <a:ext uri="{9D8B030D-6E8A-4147-A177-3AD203B41FA5}">
                      <a16:colId xmlns:a16="http://schemas.microsoft.com/office/drawing/2014/main" val="4250265824"/>
                    </a:ext>
                  </a:extLst>
                </a:gridCol>
                <a:gridCol w="1299698">
                  <a:extLst>
                    <a:ext uri="{9D8B030D-6E8A-4147-A177-3AD203B41FA5}">
                      <a16:colId xmlns:a16="http://schemas.microsoft.com/office/drawing/2014/main" val="2344090838"/>
                    </a:ext>
                  </a:extLst>
                </a:gridCol>
              </a:tblGrid>
              <a:tr h="540578">
                <a:tc>
                  <a:txBody>
                    <a:bodyPr/>
                    <a:lstStyle/>
                    <a:p>
                      <a:endParaRPr lang="nl-NL" dirty="0"/>
                    </a:p>
                  </a:txBody>
                  <a:tcPr/>
                </a:tc>
                <a:tc>
                  <a:txBody>
                    <a:bodyPr/>
                    <a:lstStyle/>
                    <a:p>
                      <a:pPr algn="r"/>
                      <a:r>
                        <a:rPr lang="nl-NL" dirty="0">
                          <a:solidFill>
                            <a:schemeClr val="bg2"/>
                          </a:solidFill>
                        </a:rPr>
                        <a:t>Correct</a:t>
                      </a:r>
                    </a:p>
                  </a:txBody>
                  <a:tcPr/>
                </a:tc>
                <a:tc>
                  <a:txBody>
                    <a:bodyPr/>
                    <a:lstStyle/>
                    <a:p>
                      <a:pPr algn="r"/>
                      <a:r>
                        <a:rPr lang="nl-NL" dirty="0">
                          <a:solidFill>
                            <a:schemeClr val="bg2"/>
                          </a:solidFill>
                        </a:rPr>
                        <a:t>Foutief</a:t>
                      </a:r>
                    </a:p>
                  </a:txBody>
                  <a:tcPr/>
                </a:tc>
                <a:extLst>
                  <a:ext uri="{0D108BD9-81ED-4DB2-BD59-A6C34878D82A}">
                    <a16:rowId xmlns:a16="http://schemas.microsoft.com/office/drawing/2014/main" val="1154731611"/>
                  </a:ext>
                </a:extLst>
              </a:tr>
              <a:tr h="5405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u="none" strike="noStrike" dirty="0">
                          <a:effectLst/>
                          <a:latin typeface="+mn-lt"/>
                        </a:rPr>
                        <a:t>25 grootste dealers</a:t>
                      </a:r>
                      <a:endParaRPr lang="nl-NL" sz="1800" b="0" i="0" u="none" strike="noStrike" dirty="0">
                        <a:solidFill>
                          <a:srgbClr val="000000"/>
                        </a:solidFill>
                        <a:effectLst/>
                        <a:latin typeface="+mn-lt"/>
                      </a:endParaRPr>
                    </a:p>
                  </a:txBody>
                  <a:tcPr/>
                </a:tc>
                <a:tc>
                  <a:txBody>
                    <a:bodyPr/>
                    <a:lstStyle/>
                    <a:p>
                      <a:pPr algn="r"/>
                      <a:r>
                        <a:rPr lang="nl-NL" dirty="0"/>
                        <a:t>22</a:t>
                      </a:r>
                    </a:p>
                  </a:txBody>
                  <a:tcPr/>
                </a:tc>
                <a:tc>
                  <a:txBody>
                    <a:bodyPr/>
                    <a:lstStyle/>
                    <a:p>
                      <a:pPr algn="r"/>
                      <a:r>
                        <a:rPr lang="nl-NL" dirty="0"/>
                        <a:t>3</a:t>
                      </a:r>
                    </a:p>
                  </a:txBody>
                  <a:tcPr/>
                </a:tc>
                <a:extLst>
                  <a:ext uri="{0D108BD9-81ED-4DB2-BD59-A6C34878D82A}">
                    <a16:rowId xmlns:a16="http://schemas.microsoft.com/office/drawing/2014/main" val="295970496"/>
                  </a:ext>
                </a:extLst>
              </a:tr>
              <a:tr h="502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u="none" strike="noStrike" dirty="0">
                          <a:effectLst/>
                          <a:latin typeface="+mn-lt"/>
                        </a:rPr>
                        <a:t>25 grootste occasionbedrijven</a:t>
                      </a:r>
                      <a:endParaRPr lang="nl-NL" sz="1800" b="0" i="0" u="none" strike="noStrike" dirty="0">
                        <a:solidFill>
                          <a:srgbClr val="000000"/>
                        </a:solidFill>
                        <a:effectLst/>
                        <a:latin typeface="+mn-lt"/>
                      </a:endParaRPr>
                    </a:p>
                  </a:txBody>
                  <a:tcPr/>
                </a:tc>
                <a:tc>
                  <a:txBody>
                    <a:bodyPr/>
                    <a:lstStyle/>
                    <a:p>
                      <a:pPr algn="r"/>
                      <a:r>
                        <a:rPr lang="nl-NL" dirty="0"/>
                        <a:t>24</a:t>
                      </a:r>
                    </a:p>
                  </a:txBody>
                  <a:tcPr/>
                </a:tc>
                <a:tc>
                  <a:txBody>
                    <a:bodyPr/>
                    <a:lstStyle/>
                    <a:p>
                      <a:pPr algn="r"/>
                      <a:r>
                        <a:rPr lang="nl-NL" dirty="0"/>
                        <a:t>1</a:t>
                      </a:r>
                    </a:p>
                  </a:txBody>
                  <a:tcPr/>
                </a:tc>
                <a:extLst>
                  <a:ext uri="{0D108BD9-81ED-4DB2-BD59-A6C34878D82A}">
                    <a16:rowId xmlns:a16="http://schemas.microsoft.com/office/drawing/2014/main" val="209587549"/>
                  </a:ext>
                </a:extLst>
              </a:tr>
              <a:tr h="5405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u="none" strike="noStrike" dirty="0">
                          <a:effectLst/>
                          <a:latin typeface="+mn-lt"/>
                        </a:rPr>
                        <a:t>25 aanwezigen</a:t>
                      </a:r>
                      <a:endParaRPr lang="nl-NL" sz="1800" b="0" i="0" u="none" strike="noStrike" dirty="0">
                        <a:solidFill>
                          <a:srgbClr val="000000"/>
                        </a:solidFill>
                        <a:effectLst/>
                        <a:latin typeface="+mn-lt"/>
                      </a:endParaRPr>
                    </a:p>
                  </a:txBody>
                  <a:tcPr/>
                </a:tc>
                <a:tc>
                  <a:txBody>
                    <a:bodyPr/>
                    <a:lstStyle/>
                    <a:p>
                      <a:pPr algn="r"/>
                      <a:r>
                        <a:rPr lang="nl-NL" dirty="0"/>
                        <a:t>22</a:t>
                      </a:r>
                    </a:p>
                  </a:txBody>
                  <a:tcPr/>
                </a:tc>
                <a:tc>
                  <a:txBody>
                    <a:bodyPr/>
                    <a:lstStyle/>
                    <a:p>
                      <a:pPr algn="r"/>
                      <a:r>
                        <a:rPr lang="nl-NL" dirty="0"/>
                        <a:t>3</a:t>
                      </a:r>
                    </a:p>
                  </a:txBody>
                  <a:tcPr/>
                </a:tc>
                <a:extLst>
                  <a:ext uri="{0D108BD9-81ED-4DB2-BD59-A6C34878D82A}">
                    <a16:rowId xmlns:a16="http://schemas.microsoft.com/office/drawing/2014/main" val="4016180271"/>
                  </a:ext>
                </a:extLst>
              </a:tr>
              <a:tr h="53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u="none" strike="noStrike" dirty="0">
                          <a:effectLst/>
                          <a:latin typeface="+mn-lt"/>
                        </a:rPr>
                        <a:t>Bijvangst overige bedrijven</a:t>
                      </a:r>
                      <a:endParaRPr lang="nl-NL" sz="1800" b="0" i="0" u="none" strike="noStrike" dirty="0">
                        <a:solidFill>
                          <a:srgbClr val="000000"/>
                        </a:solidFill>
                        <a:effectLst/>
                        <a:latin typeface="+mn-lt"/>
                      </a:endParaRPr>
                    </a:p>
                  </a:txBody>
                  <a:tcPr/>
                </a:tc>
                <a:tc>
                  <a:txBody>
                    <a:bodyPr/>
                    <a:lstStyle/>
                    <a:p>
                      <a:pPr algn="r"/>
                      <a:r>
                        <a:rPr lang="nl-NL" dirty="0" err="1"/>
                        <a:t>nvt</a:t>
                      </a:r>
                      <a:endParaRPr lang="nl-NL" dirty="0"/>
                    </a:p>
                  </a:txBody>
                  <a:tcPr/>
                </a:tc>
                <a:tc>
                  <a:txBody>
                    <a:bodyPr/>
                    <a:lstStyle/>
                    <a:p>
                      <a:pPr algn="r"/>
                      <a:r>
                        <a:rPr lang="nl-NL" dirty="0"/>
                        <a:t>46</a:t>
                      </a:r>
                    </a:p>
                  </a:txBody>
                  <a:tcPr/>
                </a:tc>
                <a:extLst>
                  <a:ext uri="{0D108BD9-81ED-4DB2-BD59-A6C34878D82A}">
                    <a16:rowId xmlns:a16="http://schemas.microsoft.com/office/drawing/2014/main" val="314692185"/>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E0904-622A-F9CB-DF15-42C0795CE392}"/>
              </a:ext>
            </a:extLst>
          </p:cNvPr>
          <p:cNvSpPr>
            <a:spLocks noGrp="1"/>
          </p:cNvSpPr>
          <p:nvPr>
            <p:ph type="title"/>
          </p:nvPr>
        </p:nvSpPr>
        <p:spPr/>
        <p:txBody>
          <a:bodyPr/>
          <a:lstStyle/>
          <a:p>
            <a:pPr>
              <a:defRPr/>
            </a:pPr>
            <a:r>
              <a:rPr lang="nl-NL" dirty="0"/>
              <a:t>Van/</a:t>
            </a:r>
            <a:r>
              <a:rPr lang="nl-NL" dirty="0" err="1"/>
              <a:t>Voor-prijzen</a:t>
            </a:r>
            <a:endParaRPr lang="nl-NL" dirty="0"/>
          </a:p>
        </p:txBody>
      </p:sp>
      <p:sp>
        <p:nvSpPr>
          <p:cNvPr id="3" name="Tijdelijke aanduiding voor inhoud 2">
            <a:extLst>
              <a:ext uri="{FF2B5EF4-FFF2-40B4-BE49-F238E27FC236}">
                <a16:creationId xmlns:a16="http://schemas.microsoft.com/office/drawing/2014/main" id="{71CC004D-9F14-A901-A29F-AC41E45D3FFC}"/>
              </a:ext>
            </a:extLst>
          </p:cNvPr>
          <p:cNvSpPr>
            <a:spLocks noGrp="1"/>
          </p:cNvSpPr>
          <p:nvPr>
            <p:ph idx="1"/>
          </p:nvPr>
        </p:nvSpPr>
        <p:spPr>
          <a:xfrm>
            <a:off x="2505075" y="1590675"/>
            <a:ext cx="7610475" cy="4905375"/>
          </a:xfrm>
        </p:spPr>
        <p:txBody>
          <a:bodyPr>
            <a:normAutofit fontScale="92500"/>
          </a:bodyPr>
          <a:lstStyle/>
          <a:p>
            <a:pPr>
              <a:defRPr/>
            </a:pPr>
            <a:r>
              <a:rPr lang="nl-NL" dirty="0"/>
              <a:t>Huidige ACM-norm 2016: </a:t>
            </a:r>
            <a:r>
              <a:rPr lang="nl-NL" altLang="nl-NL" dirty="0"/>
              <a:t>Van-prijs (referentieprijs) moet in de 3 maanden voorafgaand aan een aanbieding gevoerd zijn.</a:t>
            </a:r>
          </a:p>
          <a:p>
            <a:pPr>
              <a:defRPr/>
            </a:pPr>
            <a:endParaRPr lang="nl-NL" altLang="nl-NL" dirty="0"/>
          </a:p>
          <a:p>
            <a:pPr>
              <a:defRPr/>
            </a:pPr>
            <a:r>
              <a:rPr lang="nl-NL" dirty="0"/>
              <a:t>Nieuwe norm (eind) 2022: </a:t>
            </a:r>
            <a:r>
              <a:rPr lang="nl-NL" altLang="nl-NL" dirty="0"/>
              <a:t>De referentieprijs is - in beginsel - </a:t>
            </a:r>
            <a:r>
              <a:rPr lang="nl-NL" altLang="nl-NL" u="sng" dirty="0"/>
              <a:t>de laagste prijs</a:t>
            </a:r>
            <a:r>
              <a:rPr lang="nl-NL" altLang="nl-NL" dirty="0"/>
              <a:t> die in een periode  niet korter dan </a:t>
            </a:r>
            <a:r>
              <a:rPr lang="nl-NL" altLang="nl-NL" u="sng" dirty="0"/>
              <a:t>dertig dagen</a:t>
            </a:r>
            <a:r>
              <a:rPr lang="nl-NL" altLang="nl-NL" dirty="0"/>
              <a:t> voorafgaand aan de prijsvermindering heeft gegolden.</a:t>
            </a:r>
          </a:p>
          <a:p>
            <a:pPr>
              <a:defRPr/>
            </a:pPr>
            <a:endParaRPr lang="nl-NL" altLang="nl-NL" dirty="0"/>
          </a:p>
          <a:p>
            <a:pPr>
              <a:defRPr/>
            </a:pPr>
            <a:r>
              <a:rPr lang="nl-NL" altLang="nl-NL" dirty="0"/>
              <a:t>Implementatie moderniseringsrichtlijn in besluit prijsaanduiding</a:t>
            </a:r>
          </a:p>
          <a:p>
            <a:pPr>
              <a:defRPr/>
            </a:pP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CB003-D189-4BEC-19D3-C10A205816E0}"/>
              </a:ext>
            </a:extLst>
          </p:cNvPr>
          <p:cNvSpPr>
            <a:spLocks noGrp="1"/>
          </p:cNvSpPr>
          <p:nvPr>
            <p:ph type="title"/>
          </p:nvPr>
        </p:nvSpPr>
        <p:spPr/>
        <p:txBody>
          <a:bodyPr/>
          <a:lstStyle/>
          <a:p>
            <a:pPr>
              <a:defRPr/>
            </a:pPr>
            <a:r>
              <a:rPr lang="nl-NL" dirty="0"/>
              <a:t>Wanneer overtreding?</a:t>
            </a:r>
          </a:p>
        </p:txBody>
      </p:sp>
      <p:sp>
        <p:nvSpPr>
          <p:cNvPr id="3" name="Tijdelijke aanduiding voor inhoud 2">
            <a:extLst>
              <a:ext uri="{FF2B5EF4-FFF2-40B4-BE49-F238E27FC236}">
                <a16:creationId xmlns:a16="http://schemas.microsoft.com/office/drawing/2014/main" id="{19A801CF-E4A7-F3CE-4C80-8A9ADA55FA7D}"/>
              </a:ext>
            </a:extLst>
          </p:cNvPr>
          <p:cNvSpPr>
            <a:spLocks noGrp="1"/>
          </p:cNvSpPr>
          <p:nvPr>
            <p:ph idx="1"/>
          </p:nvPr>
        </p:nvSpPr>
        <p:spPr>
          <a:xfrm>
            <a:off x="2505075" y="1590675"/>
            <a:ext cx="7610475" cy="4905375"/>
          </a:xfrm>
        </p:spPr>
        <p:txBody>
          <a:bodyPr/>
          <a:lstStyle/>
          <a:p>
            <a:pPr>
              <a:defRPr/>
            </a:pPr>
            <a:r>
              <a:rPr lang="nl-NL" dirty="0"/>
              <a:t>Huidige norm </a:t>
            </a:r>
          </a:p>
          <a:p>
            <a:pPr>
              <a:buFont typeface="Symbol" panose="05050102010706020507" pitchFamily="18" charset="2"/>
              <a:buChar char=""/>
              <a:defRPr/>
            </a:pPr>
            <a:r>
              <a:rPr lang="nl-NL" dirty="0"/>
              <a:t>Als van prijs hoger is dan hoogst gevoerde prijs vorige 90 dagen</a:t>
            </a:r>
          </a:p>
          <a:p>
            <a:pPr marL="0" indent="0">
              <a:buFont typeface="Arial" panose="020B0604020202020204" pitchFamily="34" charset="0"/>
              <a:buNone/>
              <a:defRPr/>
            </a:pPr>
            <a:endParaRPr lang="nl-NL" dirty="0"/>
          </a:p>
          <a:p>
            <a:pPr>
              <a:defRPr/>
            </a:pPr>
            <a:r>
              <a:rPr lang="nl-NL" dirty="0"/>
              <a:t>Nieuwe norm</a:t>
            </a:r>
          </a:p>
          <a:p>
            <a:pPr>
              <a:buFont typeface="Symbol" panose="05050102010706020507" pitchFamily="18" charset="2"/>
              <a:buChar char="-"/>
              <a:defRPr/>
            </a:pPr>
            <a:r>
              <a:rPr lang="nl-NL" dirty="0"/>
              <a:t>Als van prijs hoger is dan laagst gevoerde prijs vorige 30 dagen</a:t>
            </a:r>
          </a:p>
          <a:p>
            <a:pPr>
              <a:buFont typeface="Symbol" panose="05050102010706020507" pitchFamily="18" charset="2"/>
              <a:buChar char="-"/>
              <a:defRPr/>
            </a:pPr>
            <a:endParaRPr lang="nl-NL" dirty="0"/>
          </a:p>
          <a:p>
            <a:pPr>
              <a:defRPr/>
            </a:pPr>
            <a:r>
              <a:rPr lang="nl-NL" dirty="0"/>
              <a:t>Norm is een invulling van OHP – reguliere OHP regels blijven gelden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CA483-8840-9E39-5985-0C7D325A500A}"/>
              </a:ext>
            </a:extLst>
          </p:cNvPr>
          <p:cNvSpPr>
            <a:spLocks noGrp="1"/>
          </p:cNvSpPr>
          <p:nvPr>
            <p:ph type="title"/>
          </p:nvPr>
        </p:nvSpPr>
        <p:spPr/>
        <p:txBody>
          <a:bodyPr/>
          <a:lstStyle/>
          <a:p>
            <a:pPr>
              <a:defRPr/>
            </a:pPr>
            <a:r>
              <a:rPr lang="nl-NL" dirty="0"/>
              <a:t>Wat verwacht de ACM voor de consument</a:t>
            </a:r>
          </a:p>
        </p:txBody>
      </p:sp>
      <p:sp>
        <p:nvSpPr>
          <p:cNvPr id="22531" name="Tijdelijke aanduiding voor inhoud 2">
            <a:extLst>
              <a:ext uri="{FF2B5EF4-FFF2-40B4-BE49-F238E27FC236}">
                <a16:creationId xmlns:a16="http://schemas.microsoft.com/office/drawing/2014/main" id="{B42ACDBE-2F16-CC97-9AD6-6D41D456F6DA}"/>
              </a:ext>
            </a:extLst>
          </p:cNvPr>
          <p:cNvSpPr>
            <a:spLocks noGrp="1"/>
          </p:cNvSpPr>
          <p:nvPr>
            <p:ph idx="1"/>
          </p:nvPr>
        </p:nvSpPr>
        <p:spPr>
          <a:xfrm>
            <a:off x="2505075" y="1590675"/>
            <a:ext cx="7610475" cy="4905375"/>
          </a:xfrm>
        </p:spPr>
        <p:txBody>
          <a:bodyPr/>
          <a:lstStyle/>
          <a:p>
            <a:r>
              <a:rPr lang="nl-NL" altLang="nl-NL"/>
              <a:t>Geen (advertentie)prijzen meer ex btw</a:t>
            </a:r>
          </a:p>
          <a:p>
            <a:r>
              <a:rPr lang="nl-NL" altLang="nl-NL"/>
              <a:t>Geen vermelding prijs ex btw en in tekstvelden vermelden prijs incl btw</a:t>
            </a:r>
          </a:p>
          <a:p>
            <a:r>
              <a:rPr lang="nl-NL" altLang="nl-NL"/>
              <a:t>Overige onvermijdbare en voorzienbare kosten ook in (advertentie)prijs en niet apart in de tekstvelden</a:t>
            </a:r>
          </a:p>
          <a:p>
            <a:r>
              <a:rPr lang="nl-NL" altLang="nl-NL"/>
              <a:t>Goede informatie en uitvoering van de garantieregels  </a:t>
            </a:r>
          </a:p>
          <a:p>
            <a:r>
              <a:rPr lang="nl-NL" altLang="nl-NL"/>
              <a:t>Van/Voor-prijzen worden geadverteerd conform geldende norm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B265F-CDC9-76B1-F2E8-67E84B71B814}"/>
              </a:ext>
            </a:extLst>
          </p:cNvPr>
          <p:cNvSpPr>
            <a:spLocks noGrp="1"/>
          </p:cNvSpPr>
          <p:nvPr>
            <p:ph type="title"/>
          </p:nvPr>
        </p:nvSpPr>
        <p:spPr/>
        <p:txBody>
          <a:bodyPr/>
          <a:lstStyle/>
          <a:p>
            <a:pPr>
              <a:defRPr/>
            </a:pPr>
            <a:r>
              <a:rPr lang="nl-NL" dirty="0"/>
              <a:t>Wat moet u doen</a:t>
            </a:r>
          </a:p>
        </p:txBody>
      </p:sp>
      <p:sp>
        <p:nvSpPr>
          <p:cNvPr id="23555" name="Tijdelijke aanduiding voor inhoud 2">
            <a:extLst>
              <a:ext uri="{FF2B5EF4-FFF2-40B4-BE49-F238E27FC236}">
                <a16:creationId xmlns:a16="http://schemas.microsoft.com/office/drawing/2014/main" id="{8359BE56-F1B3-3F5E-0B0F-7A00CECE3ACC}"/>
              </a:ext>
            </a:extLst>
          </p:cNvPr>
          <p:cNvSpPr>
            <a:spLocks noGrp="1"/>
          </p:cNvSpPr>
          <p:nvPr>
            <p:ph idx="1"/>
          </p:nvPr>
        </p:nvSpPr>
        <p:spPr>
          <a:xfrm>
            <a:off x="2505075" y="1590675"/>
            <a:ext cx="7610475" cy="4905375"/>
          </a:xfrm>
        </p:spPr>
        <p:txBody>
          <a:bodyPr/>
          <a:lstStyle/>
          <a:p>
            <a:r>
              <a:rPr lang="nl-NL" altLang="nl-NL"/>
              <a:t>De ACM gaat er vanuit dat u, voor zover dat niet al is gebeurd, er voor zorgt dat u uw handelspraktijken in lijn brengt met de geldende wet- en regelgeving en standpunten van de ACM.</a:t>
            </a:r>
          </a:p>
          <a:p>
            <a:endParaRPr lang="nl-NL" altLang="nl-N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B9FF9-6FEE-AD32-86F2-4635A127A9A8}"/>
              </a:ext>
            </a:extLst>
          </p:cNvPr>
          <p:cNvSpPr>
            <a:spLocks noGrp="1"/>
          </p:cNvSpPr>
          <p:nvPr>
            <p:ph type="title"/>
          </p:nvPr>
        </p:nvSpPr>
        <p:spPr/>
        <p:txBody>
          <a:bodyPr/>
          <a:lstStyle/>
          <a:p>
            <a:pPr>
              <a:defRPr/>
            </a:pPr>
            <a:r>
              <a:rPr lang="nl-NL" dirty="0"/>
              <a:t>Als niet wat dan</a:t>
            </a:r>
          </a:p>
        </p:txBody>
      </p:sp>
      <p:sp>
        <p:nvSpPr>
          <p:cNvPr id="24579" name="Tijdelijke aanduiding voor inhoud 2">
            <a:extLst>
              <a:ext uri="{FF2B5EF4-FFF2-40B4-BE49-F238E27FC236}">
                <a16:creationId xmlns:a16="http://schemas.microsoft.com/office/drawing/2014/main" id="{5DDB34F7-E976-9B95-B9AE-4D06C8C55674}"/>
              </a:ext>
            </a:extLst>
          </p:cNvPr>
          <p:cNvSpPr>
            <a:spLocks noGrp="1"/>
          </p:cNvSpPr>
          <p:nvPr>
            <p:ph idx="1"/>
          </p:nvPr>
        </p:nvSpPr>
        <p:spPr>
          <a:xfrm>
            <a:off x="2505075" y="1590675"/>
            <a:ext cx="7610475" cy="4905375"/>
          </a:xfrm>
        </p:spPr>
        <p:txBody>
          <a:bodyPr/>
          <a:lstStyle/>
          <a:p>
            <a:r>
              <a:rPr lang="nl-NL" altLang="nl-NL"/>
              <a:t>ACM is toezichthouder op genoemde wetgeving</a:t>
            </a:r>
          </a:p>
          <a:p>
            <a:r>
              <a:rPr lang="nl-NL" altLang="nl-NL"/>
              <a:t>Al veel geïnvesteerd om de branche tot naleving te krijgen</a:t>
            </a:r>
          </a:p>
          <a:p>
            <a:r>
              <a:rPr lang="nl-NL" altLang="nl-NL"/>
              <a:t>Vanaf nu bij inbreuk kans groot dat rapport wordt opgemaakt.</a:t>
            </a:r>
          </a:p>
          <a:p>
            <a:r>
              <a:rPr lang="nl-NL" altLang="nl-NL"/>
              <a:t>Op rapport volgt boete en/of last onder dwangsom.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822E9-4DDC-FAA6-1546-8F8F0A254E9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A1FB687-F882-6581-DE84-5A72F1400285}"/>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37578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0">
            <a:extLst>
              <a:ext uri="{FF2B5EF4-FFF2-40B4-BE49-F238E27FC236}">
                <a16:creationId xmlns:a16="http://schemas.microsoft.com/office/drawing/2014/main" id="{CE6874FD-9246-343C-70E2-8F9ED7F5EC77}"/>
              </a:ext>
            </a:extLst>
          </p:cNvPr>
          <p:cNvSpPr>
            <a:spLocks noGrp="1"/>
          </p:cNvSpPr>
          <p:nvPr>
            <p:ph type="ctrTitle"/>
          </p:nvPr>
        </p:nvSpPr>
        <p:spPr>
          <a:xfrm>
            <a:off x="2752725" y="1589088"/>
            <a:ext cx="6229350" cy="2414587"/>
          </a:xfrm>
        </p:spPr>
        <p:txBody>
          <a:bodyPr/>
          <a:lstStyle/>
          <a:p>
            <a:pPr eaLnBrk="1" hangingPunct="1"/>
            <a:r>
              <a:rPr lang="nl-NL" altLang="nl-NL" sz="3600"/>
              <a:t>Verantwoordelijkheden bij verkoop aan consumenten  van gebruikte auto’s</a:t>
            </a:r>
            <a:br>
              <a:rPr lang="nl-NL" altLang="nl-NL" sz="3600"/>
            </a:br>
            <a:br>
              <a:rPr lang="nl-NL" altLang="nl-NL" sz="3600"/>
            </a:br>
            <a:r>
              <a:rPr lang="nl-NL" altLang="nl-NL" sz="3600"/>
              <a:t>Prijstransparantie en garantie</a:t>
            </a:r>
          </a:p>
        </p:txBody>
      </p:sp>
      <p:sp>
        <p:nvSpPr>
          <p:cNvPr id="13" name="Tijdelijke aanduiding voor inhoud 12">
            <a:extLst>
              <a:ext uri="{FF2B5EF4-FFF2-40B4-BE49-F238E27FC236}">
                <a16:creationId xmlns:a16="http://schemas.microsoft.com/office/drawing/2014/main" id="{1386637F-238D-246C-9A9A-F7304B8D2C14}"/>
              </a:ext>
            </a:extLst>
          </p:cNvPr>
          <p:cNvSpPr>
            <a:spLocks noGrp="1"/>
          </p:cNvSpPr>
          <p:nvPr>
            <p:ph sz="quarter" idx="12"/>
          </p:nvPr>
        </p:nvSpPr>
        <p:spPr>
          <a:xfrm>
            <a:off x="2752725" y="6348413"/>
            <a:ext cx="6491288" cy="323850"/>
          </a:xfrm>
        </p:spPr>
        <p:txBody>
          <a:bodyPr rtlCol="0">
            <a:normAutofit lnSpcReduction="10000"/>
          </a:bodyPr>
          <a:lstStyle/>
          <a:p>
            <a:pPr eaLnBrk="1" fontAlgn="auto" hangingPunct="1">
              <a:spcAft>
                <a:spcPts val="0"/>
              </a:spcAft>
              <a:defRPr/>
            </a:pPr>
            <a:r>
              <a:rPr lang="nl-NL" dirty="0"/>
              <a:t>Wim Kettenis en Rebecca Venneman </a:t>
            </a:r>
          </a:p>
        </p:txBody>
      </p:sp>
    </p:spTree>
    <p:extLst>
      <p:ext uri="{BB962C8B-B14F-4D97-AF65-F5344CB8AC3E}">
        <p14:creationId xmlns:p14="http://schemas.microsoft.com/office/powerpoint/2010/main" val="369706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35908978-517E-232F-6C1A-4E4A7B7D76A5}"/>
              </a:ext>
            </a:extLst>
          </p:cNvPr>
          <p:cNvSpPr>
            <a:spLocks noGrp="1"/>
          </p:cNvSpPr>
          <p:nvPr>
            <p:ph type="title"/>
          </p:nvPr>
        </p:nvSpPr>
        <p:spPr>
          <a:xfrm>
            <a:off x="1782763" y="274638"/>
            <a:ext cx="8707437" cy="1039812"/>
          </a:xfrm>
        </p:spPr>
        <p:txBody>
          <a:bodyPr/>
          <a:lstStyle/>
          <a:p>
            <a:pPr marL="342900" indent="-342900" eaLnBrk="1" hangingPunct="1"/>
            <a:r>
              <a:rPr lang="nl-NL" altLang="nl-NL">
                <a:solidFill>
                  <a:srgbClr val="007FAE"/>
                </a:solidFill>
              </a:rPr>
              <a:t>Aanleiding</a:t>
            </a:r>
          </a:p>
        </p:txBody>
      </p:sp>
      <p:sp>
        <p:nvSpPr>
          <p:cNvPr id="11267" name="Tijdelijke aanduiding voor inhoud 2">
            <a:extLst>
              <a:ext uri="{FF2B5EF4-FFF2-40B4-BE49-F238E27FC236}">
                <a16:creationId xmlns:a16="http://schemas.microsoft.com/office/drawing/2014/main" id="{F4550AD3-DD20-BA34-2AC6-AADD68B73E96}"/>
              </a:ext>
            </a:extLst>
          </p:cNvPr>
          <p:cNvSpPr>
            <a:spLocks noGrp="1"/>
          </p:cNvSpPr>
          <p:nvPr>
            <p:ph idx="1"/>
          </p:nvPr>
        </p:nvSpPr>
        <p:spPr>
          <a:xfrm>
            <a:off x="2505075" y="1314450"/>
            <a:ext cx="7791450" cy="5181600"/>
          </a:xfrm>
        </p:spPr>
        <p:txBody>
          <a:bodyPr>
            <a:normAutofit fontScale="92500" lnSpcReduction="20000"/>
          </a:bodyPr>
          <a:lstStyle/>
          <a:p>
            <a:pPr marL="0" indent="0" eaLnBrk="1" hangingPunct="1">
              <a:buFont typeface="Arial" panose="020B0604020202020204" pitchFamily="34" charset="0"/>
              <a:buNone/>
              <a:defRPr/>
            </a:pPr>
            <a:r>
              <a:rPr lang="nl-NL" altLang="nl-NL" sz="3000" b="1" dirty="0">
                <a:solidFill>
                  <a:srgbClr val="E5007D"/>
                </a:solidFill>
              </a:rPr>
              <a:t>Aanleiding voor het onderzoek</a:t>
            </a:r>
          </a:p>
          <a:p>
            <a:pPr marL="0" indent="0" eaLnBrk="1" hangingPunct="1">
              <a:buFont typeface="Arial" panose="020B0604020202020204" pitchFamily="34" charset="0"/>
              <a:buNone/>
              <a:defRPr/>
            </a:pPr>
            <a:r>
              <a:rPr lang="nl-NL" altLang="nl-NL" sz="2600" dirty="0"/>
              <a:t>Veel signalen over misstanden bij verkoop gebruikte auto’s. Bijvoorbeeld ex. btw</a:t>
            </a:r>
          </a:p>
          <a:p>
            <a:pPr marL="0" indent="0" eaLnBrk="1" hangingPunct="1">
              <a:buFont typeface="Arial" panose="020B0604020202020204" pitchFamily="34" charset="0"/>
              <a:buNone/>
              <a:defRPr/>
            </a:pPr>
            <a:br>
              <a:rPr lang="nl-NL" altLang="nl-NL" sz="3000" b="1" dirty="0">
                <a:solidFill>
                  <a:srgbClr val="E5007D"/>
                </a:solidFill>
              </a:rPr>
            </a:br>
            <a:endParaRPr lang="nl-NL" altLang="nl-NL" sz="3000" b="1" dirty="0">
              <a:solidFill>
                <a:srgbClr val="E5007D"/>
              </a:solidFill>
            </a:endParaRPr>
          </a:p>
          <a:p>
            <a:pPr marL="0" indent="0" eaLnBrk="1" hangingPunct="1">
              <a:buFont typeface="Arial" panose="020B0604020202020204" pitchFamily="34" charset="0"/>
              <a:buNone/>
              <a:defRPr/>
            </a:pPr>
            <a:r>
              <a:rPr lang="nl-NL" altLang="nl-NL" sz="3000" b="1" dirty="0">
                <a:solidFill>
                  <a:srgbClr val="E5007D"/>
                </a:solidFill>
              </a:rPr>
              <a:t>Probleem</a:t>
            </a:r>
          </a:p>
          <a:p>
            <a:pPr marL="0" indent="0" eaLnBrk="1" hangingPunct="1">
              <a:buFont typeface="Arial" panose="020B0604020202020204" pitchFamily="34" charset="0"/>
              <a:buNone/>
              <a:defRPr/>
            </a:pPr>
            <a:r>
              <a:rPr lang="nl-NL" altLang="nl-NL" sz="2600" dirty="0"/>
              <a:t>Consumenten worden misleid dan wel niet goed geïnformeerd, omdat zij in het aankoopproces voor gebruikte auto’s geconfronteerd worden met verkeerde verkoopprijzen. Onvermijdbare en voorzienbare kosten zijn niet in de (advertentie)prijs zijn opgenomen. Ook gaat het vaak verkeerd bij toepassen van de wettelijke garantieregels.</a:t>
            </a:r>
          </a:p>
          <a:p>
            <a:pPr marL="0" indent="0" eaLnBrk="1" hangingPunct="1">
              <a:buFont typeface="Arial" panose="020B0604020202020204" pitchFamily="34" charset="0"/>
              <a:buNone/>
              <a:defRPr/>
            </a:pPr>
            <a:br>
              <a:rPr lang="nl-NL" altLang="nl-NL" sz="2000" b="1" dirty="0">
                <a:solidFill>
                  <a:srgbClr val="E5007D"/>
                </a:solidFill>
              </a:rPr>
            </a:br>
            <a:endParaRPr lang="nl-NL" altLang="nl-NL" sz="2000" dirty="0"/>
          </a:p>
        </p:txBody>
      </p:sp>
    </p:spTree>
    <p:extLst>
      <p:ext uri="{BB962C8B-B14F-4D97-AF65-F5344CB8AC3E}">
        <p14:creationId xmlns:p14="http://schemas.microsoft.com/office/powerpoint/2010/main" val="385587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15389-9DCC-87A2-0129-8DC8562512FB}"/>
              </a:ext>
            </a:extLst>
          </p:cNvPr>
          <p:cNvSpPr>
            <a:spLocks noGrp="1"/>
          </p:cNvSpPr>
          <p:nvPr>
            <p:ph type="title"/>
          </p:nvPr>
        </p:nvSpPr>
        <p:spPr/>
        <p:txBody>
          <a:bodyPr/>
          <a:lstStyle/>
          <a:p>
            <a:pPr>
              <a:defRPr/>
            </a:pPr>
            <a:r>
              <a:rPr lang="nl-NL" dirty="0"/>
              <a:t>De regels inzake (prijs)transparantie</a:t>
            </a:r>
            <a:endParaRPr lang="nl-NL" sz="1600" dirty="0"/>
          </a:p>
        </p:txBody>
      </p:sp>
      <p:sp>
        <p:nvSpPr>
          <p:cNvPr id="5" name="Tijdelijke aanduiding voor inhoud 4">
            <a:extLst>
              <a:ext uri="{FF2B5EF4-FFF2-40B4-BE49-F238E27FC236}">
                <a16:creationId xmlns:a16="http://schemas.microsoft.com/office/drawing/2014/main" id="{A58E97EA-E740-E0CC-0BFE-8B5AD2DCBFF5}"/>
              </a:ext>
            </a:extLst>
          </p:cNvPr>
          <p:cNvSpPr>
            <a:spLocks noGrp="1"/>
          </p:cNvSpPr>
          <p:nvPr>
            <p:ph idx="1"/>
          </p:nvPr>
        </p:nvSpPr>
        <p:spPr>
          <a:xfrm>
            <a:off x="2505075" y="1314450"/>
            <a:ext cx="7610475" cy="4905375"/>
          </a:xfrm>
        </p:spPr>
        <p:txBody>
          <a:bodyPr/>
          <a:lstStyle/>
          <a:p>
            <a:pPr marL="0" indent="0" eaLnBrk="1" hangingPunct="1">
              <a:buFont typeface="Arial" panose="020B0604020202020204" pitchFamily="34" charset="0"/>
              <a:buNone/>
              <a:defRPr/>
            </a:pPr>
            <a:endParaRPr lang="nl-NL" altLang="nl-NL" sz="2200" b="1" dirty="0"/>
          </a:p>
          <a:p>
            <a:pPr eaLnBrk="1" hangingPunct="1">
              <a:buFont typeface="Arial" charset="0"/>
              <a:buChar char="•"/>
              <a:defRPr/>
            </a:pPr>
            <a:endParaRPr lang="nl-NL" altLang="nl-NL" sz="2200" dirty="0"/>
          </a:p>
          <a:p>
            <a:pPr eaLnBrk="1" hangingPunct="1">
              <a:buFont typeface="Arial" charset="0"/>
              <a:buChar char="•"/>
              <a:defRPr/>
            </a:pPr>
            <a:endParaRPr lang="nl-NL" altLang="nl-NL" sz="2400" dirty="0"/>
          </a:p>
          <a:p>
            <a:pPr eaLnBrk="1" hangingPunct="1">
              <a:buFont typeface="Arial" charset="0"/>
              <a:buChar char="•"/>
              <a:defRPr/>
            </a:pPr>
            <a:endParaRPr lang="nl-NL" altLang="nl-NL" dirty="0"/>
          </a:p>
          <a:p>
            <a:pPr>
              <a:buFont typeface="Arial" charset="0"/>
              <a:buChar char="•"/>
              <a:defRPr/>
            </a:pPr>
            <a:endParaRPr lang="nl-NL" dirty="0"/>
          </a:p>
        </p:txBody>
      </p:sp>
      <p:sp>
        <p:nvSpPr>
          <p:cNvPr id="11269" name="Tekstvak 7">
            <a:extLst>
              <a:ext uri="{FF2B5EF4-FFF2-40B4-BE49-F238E27FC236}">
                <a16:creationId xmlns:a16="http://schemas.microsoft.com/office/drawing/2014/main" id="{8056AB50-128E-97F1-9A7A-C0736BB7E2B8}"/>
              </a:ext>
            </a:extLst>
          </p:cNvPr>
          <p:cNvSpPr txBox="1">
            <a:spLocks noChangeArrowheads="1"/>
          </p:cNvSpPr>
          <p:nvPr/>
        </p:nvSpPr>
        <p:spPr bwMode="auto">
          <a:xfrm>
            <a:off x="2447925" y="1350963"/>
            <a:ext cx="4391025" cy="4156075"/>
          </a:xfrm>
          <a:prstGeom prst="rect">
            <a:avLst/>
          </a:prstGeom>
          <a:noFill/>
          <a:ln w="9525">
            <a:noFill/>
            <a:miter lim="800000"/>
            <a:headEnd/>
            <a:tailEnd/>
          </a:ln>
        </p:spPr>
        <p:txBody>
          <a:bodyPr>
            <a:spAutoFit/>
          </a:bodyPr>
          <a:lstStyle>
            <a:lvl1pPr eaLnBrk="0" hangingPunct="0">
              <a:spcBef>
                <a:spcPct val="20000"/>
              </a:spcBef>
              <a:buFont typeface="Arial" charset="0"/>
              <a:buChar char="•"/>
              <a:defRPr sz="2800">
                <a:solidFill>
                  <a:schemeClr val="tx1"/>
                </a:solidFill>
                <a:latin typeface="Arial" charset="0"/>
              </a:defRPr>
            </a:lvl1pPr>
            <a:lvl2pPr marL="742950" indent="-285750" eaLnBrk="0" hangingPunct="0">
              <a:spcBef>
                <a:spcPct val="20000"/>
              </a:spcBef>
              <a:buFont typeface="Arial" charset="0"/>
              <a:buChar char="–"/>
              <a:defRPr sz="2400">
                <a:solidFill>
                  <a:schemeClr val="tx1"/>
                </a:solidFill>
                <a:latin typeface="Arial" charset="0"/>
              </a:defRPr>
            </a:lvl2pPr>
            <a:lvl3pPr marL="1143000" indent="-228600" eaLnBrk="0" hangingPunct="0">
              <a:spcBef>
                <a:spcPct val="20000"/>
              </a:spcBef>
              <a:buFont typeface="Arial" charset="0"/>
              <a:buChar char="•"/>
              <a:defRPr sz="20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0"/>
              </a:spcBef>
              <a:buFontTx/>
              <a:buNone/>
              <a:defRPr/>
            </a:pPr>
            <a:r>
              <a:rPr lang="nl-NL" altLang="nl-NL" sz="2400" dirty="0">
                <a:solidFill>
                  <a:prstClr val="black"/>
                </a:solidFill>
                <a:cs typeface="Arial" charset="0"/>
              </a:rPr>
              <a:t>Alle kosten </a:t>
            </a:r>
          </a:p>
          <a:p>
            <a:pPr marL="285750" indent="-285750" algn="ctr" eaLnBrk="1" hangingPunct="1">
              <a:spcBef>
                <a:spcPct val="0"/>
              </a:spcBef>
              <a:buFontTx/>
              <a:buChar char="-"/>
              <a:defRPr/>
            </a:pPr>
            <a:r>
              <a:rPr lang="nl-NL" altLang="nl-NL" sz="2400" dirty="0">
                <a:solidFill>
                  <a:prstClr val="black"/>
                </a:solidFill>
                <a:cs typeface="Arial" charset="0"/>
              </a:rPr>
              <a:t>die de consument </a:t>
            </a:r>
            <a:r>
              <a:rPr lang="nl-NL" altLang="nl-NL" sz="2400" u="sng" dirty="0">
                <a:solidFill>
                  <a:prstClr val="black"/>
                </a:solidFill>
                <a:cs typeface="Arial" charset="0"/>
              </a:rPr>
              <a:t>moet</a:t>
            </a:r>
            <a:r>
              <a:rPr lang="nl-NL" altLang="nl-NL" sz="2400" dirty="0">
                <a:solidFill>
                  <a:prstClr val="black"/>
                </a:solidFill>
                <a:cs typeface="Arial" charset="0"/>
              </a:rPr>
              <a:t> betalen (</a:t>
            </a:r>
            <a:r>
              <a:rPr lang="nl-NL" altLang="nl-NL" sz="2400" u="sng" dirty="0">
                <a:solidFill>
                  <a:prstClr val="black"/>
                </a:solidFill>
                <a:cs typeface="Arial" charset="0"/>
              </a:rPr>
              <a:t>onvermijdbare</a:t>
            </a:r>
            <a:r>
              <a:rPr lang="nl-NL" altLang="nl-NL" sz="2400" dirty="0">
                <a:solidFill>
                  <a:prstClr val="black"/>
                </a:solidFill>
                <a:cs typeface="Arial" charset="0"/>
              </a:rPr>
              <a:t> kosten) en</a:t>
            </a:r>
          </a:p>
          <a:p>
            <a:pPr marL="285750" indent="-285750" algn="ctr" eaLnBrk="1" hangingPunct="1">
              <a:spcBef>
                <a:spcPct val="0"/>
              </a:spcBef>
              <a:buFontTx/>
              <a:buChar char="-"/>
              <a:defRPr/>
            </a:pPr>
            <a:r>
              <a:rPr lang="nl-NL" altLang="nl-NL" sz="2400" dirty="0">
                <a:solidFill>
                  <a:prstClr val="black"/>
                </a:solidFill>
                <a:cs typeface="Arial" charset="0"/>
              </a:rPr>
              <a:t>die voorzienbaar zijn voor de handelaar </a:t>
            </a:r>
          </a:p>
          <a:p>
            <a:pPr algn="ctr" eaLnBrk="1" hangingPunct="1">
              <a:spcBef>
                <a:spcPct val="0"/>
              </a:spcBef>
              <a:buFont typeface="Arial" charset="0"/>
              <a:buNone/>
              <a:defRPr/>
            </a:pPr>
            <a:r>
              <a:rPr lang="nl-NL" altLang="nl-NL" sz="2400" dirty="0">
                <a:solidFill>
                  <a:prstClr val="black"/>
                </a:solidFill>
                <a:cs typeface="Arial" charset="0"/>
              </a:rPr>
              <a:t>moeten in de (advertentie)prijs. </a:t>
            </a:r>
          </a:p>
          <a:p>
            <a:pPr algn="ctr" eaLnBrk="1" hangingPunct="1">
              <a:spcBef>
                <a:spcPct val="0"/>
              </a:spcBef>
              <a:buFont typeface="Arial" charset="0"/>
              <a:buNone/>
              <a:defRPr/>
            </a:pPr>
            <a:r>
              <a:rPr lang="nl-NL" altLang="nl-NL" sz="2400" dirty="0">
                <a:solidFill>
                  <a:prstClr val="black"/>
                </a:solidFill>
                <a:cs typeface="Arial" charset="0"/>
              </a:rPr>
              <a:t>- Dus ook de btw</a:t>
            </a:r>
          </a:p>
          <a:p>
            <a:pPr algn="ctr" eaLnBrk="1" hangingPunct="1">
              <a:spcBef>
                <a:spcPct val="0"/>
              </a:spcBef>
              <a:buFontTx/>
              <a:buNone/>
              <a:defRPr/>
            </a:pPr>
            <a:endParaRPr lang="nl-NL" altLang="nl-NL" sz="1800" dirty="0">
              <a:solidFill>
                <a:prstClr val="black"/>
              </a:solidFill>
              <a:cs typeface="Arial" charset="0"/>
            </a:endParaRPr>
          </a:p>
          <a:p>
            <a:pPr algn="ctr" eaLnBrk="1" hangingPunct="1">
              <a:spcBef>
                <a:spcPct val="0"/>
              </a:spcBef>
              <a:buFontTx/>
              <a:buNone/>
              <a:defRPr/>
            </a:pPr>
            <a:endParaRPr lang="nl-NL" altLang="nl-NL" sz="1800" dirty="0">
              <a:solidFill>
                <a:prstClr val="black"/>
              </a:solidFill>
              <a:cs typeface="Arial" charset="0"/>
            </a:endParaRPr>
          </a:p>
          <a:p>
            <a:pPr algn="ctr" eaLnBrk="1" hangingPunct="1">
              <a:spcBef>
                <a:spcPct val="0"/>
              </a:spcBef>
              <a:buFont typeface="Arial" charset="0"/>
              <a:buNone/>
              <a:defRPr/>
            </a:pPr>
            <a:r>
              <a:rPr lang="nl-NL" altLang="nl-NL" sz="1800" i="1" dirty="0">
                <a:solidFill>
                  <a:prstClr val="black"/>
                </a:solidFill>
                <a:cs typeface="Arial" charset="0"/>
              </a:rPr>
              <a:t> </a:t>
            </a:r>
            <a:endParaRPr lang="nl-NL" altLang="nl-NL" sz="1800" dirty="0">
              <a:solidFill>
                <a:prstClr val="black"/>
              </a:solidFill>
              <a:cs typeface="Arial" charset="0"/>
            </a:endParaRPr>
          </a:p>
          <a:p>
            <a:pPr eaLnBrk="1" hangingPunct="1">
              <a:spcBef>
                <a:spcPct val="0"/>
              </a:spcBef>
              <a:buFontTx/>
              <a:buNone/>
              <a:defRPr/>
            </a:pPr>
            <a:endParaRPr lang="nl-NL" altLang="nl-NL" sz="1800" dirty="0">
              <a:solidFill>
                <a:prstClr val="black"/>
              </a:solidFill>
              <a:cs typeface="Arial" charset="0"/>
            </a:endParaRPr>
          </a:p>
        </p:txBody>
      </p:sp>
      <p:sp>
        <p:nvSpPr>
          <p:cNvPr id="11270" name="Rechthoek 3">
            <a:extLst>
              <a:ext uri="{FF2B5EF4-FFF2-40B4-BE49-F238E27FC236}">
                <a16:creationId xmlns:a16="http://schemas.microsoft.com/office/drawing/2014/main" id="{3FBF4AA4-D674-21EF-33B1-7DAA5D6FF7A5}"/>
              </a:ext>
            </a:extLst>
          </p:cNvPr>
          <p:cNvSpPr>
            <a:spLocks noChangeArrowheads="1"/>
          </p:cNvSpPr>
          <p:nvPr/>
        </p:nvSpPr>
        <p:spPr bwMode="auto">
          <a:xfrm>
            <a:off x="2276475" y="4843463"/>
            <a:ext cx="4733925" cy="1323975"/>
          </a:xfrm>
          <a:prstGeom prst="rect">
            <a:avLst/>
          </a:prstGeom>
          <a:noFill/>
          <a:ln w="9525">
            <a:solidFill>
              <a:srgbClr val="5D1D7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 typeface="Arial" panose="020B0604020202020204" pitchFamily="34" charset="0"/>
              <a:buNone/>
            </a:pPr>
            <a:r>
              <a:rPr lang="nl-NL" altLang="nl-NL" sz="1800" b="1">
                <a:solidFill>
                  <a:srgbClr val="000000"/>
                </a:solidFill>
              </a:rPr>
              <a:t>Op basis van welke wet?</a:t>
            </a:r>
          </a:p>
          <a:p>
            <a:pPr eaLnBrk="1" hangingPunct="1">
              <a:spcBef>
                <a:spcPct val="0"/>
              </a:spcBef>
            </a:pPr>
            <a:r>
              <a:rPr lang="nl-NL" altLang="nl-NL" sz="1600">
                <a:solidFill>
                  <a:srgbClr val="000000"/>
                </a:solidFill>
              </a:rPr>
              <a:t> Wetgeving oneerlijke handelspraktijken</a:t>
            </a:r>
          </a:p>
          <a:p>
            <a:pPr eaLnBrk="1" hangingPunct="1">
              <a:spcBef>
                <a:spcPct val="0"/>
              </a:spcBef>
            </a:pPr>
            <a:r>
              <a:rPr lang="nl-NL" altLang="nl-NL" sz="1600">
                <a:solidFill>
                  <a:srgbClr val="000000"/>
                </a:solidFill>
              </a:rPr>
              <a:t> Informatieverplichtingen BW</a:t>
            </a:r>
          </a:p>
          <a:p>
            <a:pPr eaLnBrk="1" hangingPunct="1">
              <a:spcBef>
                <a:spcPct val="0"/>
              </a:spcBef>
            </a:pPr>
            <a:r>
              <a:rPr lang="nl-NL" altLang="nl-NL" sz="1600">
                <a:solidFill>
                  <a:srgbClr val="000000"/>
                </a:solidFill>
              </a:rPr>
              <a:t> Prijzenwet &amp; Besluit Prijsaanduiding producten </a:t>
            </a:r>
          </a:p>
          <a:p>
            <a:pPr eaLnBrk="1" hangingPunct="1">
              <a:spcBef>
                <a:spcPct val="0"/>
              </a:spcBef>
              <a:buFontTx/>
              <a:buNone/>
            </a:pPr>
            <a:r>
              <a:rPr lang="nl-NL" altLang="nl-NL" sz="1400" i="1">
                <a:solidFill>
                  <a:srgbClr val="000000"/>
                </a:solidFill>
              </a:rPr>
              <a:t>- Wet op de omzetbelasting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DB097-A55E-B5AA-64EE-2A3836DF5BAB}"/>
              </a:ext>
            </a:extLst>
          </p:cNvPr>
          <p:cNvSpPr>
            <a:spLocks noGrp="1"/>
          </p:cNvSpPr>
          <p:nvPr>
            <p:ph type="title"/>
          </p:nvPr>
        </p:nvSpPr>
        <p:spPr/>
        <p:txBody>
          <a:bodyPr/>
          <a:lstStyle/>
          <a:p>
            <a:pPr>
              <a:defRPr/>
            </a:pPr>
            <a:r>
              <a:rPr lang="nl-NL" dirty="0"/>
              <a:t>Wat is een handelaar en wat een handelspraktijk</a:t>
            </a:r>
          </a:p>
        </p:txBody>
      </p:sp>
      <p:sp>
        <p:nvSpPr>
          <p:cNvPr id="15363" name="Tijdelijke aanduiding voor inhoud 2">
            <a:extLst>
              <a:ext uri="{FF2B5EF4-FFF2-40B4-BE49-F238E27FC236}">
                <a16:creationId xmlns:a16="http://schemas.microsoft.com/office/drawing/2014/main" id="{FFA1EAF5-3D8F-AD29-F2B1-63BC422F6779}"/>
              </a:ext>
            </a:extLst>
          </p:cNvPr>
          <p:cNvSpPr>
            <a:spLocks noGrp="1"/>
          </p:cNvSpPr>
          <p:nvPr>
            <p:ph idx="1"/>
          </p:nvPr>
        </p:nvSpPr>
        <p:spPr>
          <a:xfrm>
            <a:off x="2505075" y="1590675"/>
            <a:ext cx="7610475" cy="4905375"/>
          </a:xfrm>
        </p:spPr>
        <p:txBody>
          <a:bodyPr/>
          <a:lstStyle/>
          <a:p>
            <a:r>
              <a:rPr lang="nl-NL" altLang="nl-NL" sz="2400" b="1" u="sng">
                <a:solidFill>
                  <a:srgbClr val="000000"/>
                </a:solidFill>
              </a:rPr>
              <a:t>handelaar</a:t>
            </a:r>
            <a:r>
              <a:rPr lang="nl-NL" altLang="nl-NL" sz="2400">
                <a:solidFill>
                  <a:srgbClr val="000000"/>
                </a:solidFill>
              </a:rPr>
              <a:t>: natuurlijk persoon of rechtspersoon die handelt in de uitoefening van een beroep of bedrijf of degene die ten behoeve van hem handelt</a:t>
            </a:r>
          </a:p>
          <a:p>
            <a:r>
              <a:rPr lang="nl-NL" altLang="nl-NL" sz="2400" b="1" u="sng">
                <a:solidFill>
                  <a:srgbClr val="000000"/>
                </a:solidFill>
              </a:rPr>
              <a:t>handelspraktijk</a:t>
            </a:r>
            <a:r>
              <a:rPr lang="nl-NL" altLang="nl-NL" sz="2400">
                <a:solidFill>
                  <a:srgbClr val="000000"/>
                </a:solidFill>
              </a:rPr>
              <a:t>: iedere handeling, omissie, gedraging, voorstelling van zaken of commerciële communicatie, met inbegrip van reclame en marketing, van een handelaar, die rechtstreeks verband houdt met de verkoopbevordering, verkoop of levering van een product aan consumenten</a:t>
            </a:r>
          </a:p>
          <a:p>
            <a:endParaRPr lang="nl-NL" alt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5FA7D-78BB-A668-750A-18B4A1F4398D}"/>
              </a:ext>
            </a:extLst>
          </p:cNvPr>
          <p:cNvSpPr>
            <a:spLocks noGrp="1"/>
          </p:cNvSpPr>
          <p:nvPr>
            <p:ph type="title"/>
          </p:nvPr>
        </p:nvSpPr>
        <p:spPr/>
        <p:txBody>
          <a:bodyPr/>
          <a:lstStyle/>
          <a:p>
            <a:pPr>
              <a:defRPr/>
            </a:pPr>
            <a:r>
              <a:rPr lang="nl-NL" dirty="0"/>
              <a:t>Verantwoordelijkheid verkopers, dataleveranciers en platforms</a:t>
            </a:r>
          </a:p>
        </p:txBody>
      </p:sp>
      <p:sp>
        <p:nvSpPr>
          <p:cNvPr id="16387" name="Tijdelijke aanduiding voor inhoud 2">
            <a:extLst>
              <a:ext uri="{FF2B5EF4-FFF2-40B4-BE49-F238E27FC236}">
                <a16:creationId xmlns:a16="http://schemas.microsoft.com/office/drawing/2014/main" id="{162746CE-8DF8-A950-E828-0F6B54145505}"/>
              </a:ext>
            </a:extLst>
          </p:cNvPr>
          <p:cNvSpPr>
            <a:spLocks noGrp="1"/>
          </p:cNvSpPr>
          <p:nvPr>
            <p:ph idx="1"/>
          </p:nvPr>
        </p:nvSpPr>
        <p:spPr>
          <a:xfrm>
            <a:off x="2505075" y="1590675"/>
            <a:ext cx="7610475" cy="4905375"/>
          </a:xfrm>
        </p:spPr>
        <p:txBody>
          <a:bodyPr/>
          <a:lstStyle/>
          <a:p>
            <a:r>
              <a:rPr lang="nl-NL" altLang="nl-NL" sz="2400"/>
              <a:t>Leidraad bescherming online consument</a:t>
            </a:r>
          </a:p>
          <a:p>
            <a:pPr lvl="1"/>
            <a:r>
              <a:rPr lang="nl-NL" altLang="nl-NL"/>
              <a:t>Leveren diensten die de consument in staat stelt een beslissing te nemen over een overeenkomst</a:t>
            </a:r>
          </a:p>
          <a:p>
            <a:pPr lvl="1"/>
            <a:r>
              <a:rPr lang="nl-NL" altLang="nl-NL"/>
              <a:t>Brengt verantwoordelijkheden met zich mee</a:t>
            </a:r>
          </a:p>
          <a:p>
            <a:pPr lvl="1"/>
            <a:r>
              <a:rPr lang="nl-NL" altLang="nl-NL"/>
              <a:t>Zorgen voor goede prijstransparantie</a:t>
            </a:r>
          </a:p>
          <a:p>
            <a:pPr lvl="1"/>
            <a:r>
              <a:rPr lang="nl-NL" altLang="nl-NL"/>
              <a:t>Verkoper is handelaar</a:t>
            </a:r>
          </a:p>
          <a:p>
            <a:pPr lvl="1"/>
            <a:r>
              <a:rPr lang="nl-NL" altLang="nl-NL"/>
              <a:t>Ook dataleveranciers en platforms worden in deze  als handelaar gezien</a:t>
            </a:r>
          </a:p>
          <a:p>
            <a:pPr lvl="1"/>
            <a:r>
              <a:rPr lang="nl-NL" altLang="nl-NL"/>
              <a:t>(mede)verantwoordelijk voor naleving van  regelgeving mbt prijstransparantie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CDB42-8FF9-A996-67C0-BF34C23FDD93}"/>
              </a:ext>
            </a:extLst>
          </p:cNvPr>
          <p:cNvSpPr>
            <a:spLocks noGrp="1"/>
          </p:cNvSpPr>
          <p:nvPr>
            <p:ph type="title"/>
          </p:nvPr>
        </p:nvSpPr>
        <p:spPr/>
        <p:txBody>
          <a:bodyPr/>
          <a:lstStyle/>
          <a:p>
            <a:pPr>
              <a:defRPr/>
            </a:pPr>
            <a:r>
              <a:rPr lang="nl-NL" dirty="0"/>
              <a:t>Wettelijke garantie</a:t>
            </a:r>
          </a:p>
        </p:txBody>
      </p:sp>
      <p:sp>
        <p:nvSpPr>
          <p:cNvPr id="17411" name="Tijdelijke aanduiding voor inhoud 2">
            <a:extLst>
              <a:ext uri="{FF2B5EF4-FFF2-40B4-BE49-F238E27FC236}">
                <a16:creationId xmlns:a16="http://schemas.microsoft.com/office/drawing/2014/main" id="{AD6AA57F-99C1-0534-121F-3A8188A02191}"/>
              </a:ext>
            </a:extLst>
          </p:cNvPr>
          <p:cNvSpPr>
            <a:spLocks noGrp="1"/>
          </p:cNvSpPr>
          <p:nvPr>
            <p:ph idx="1"/>
          </p:nvPr>
        </p:nvSpPr>
        <p:spPr>
          <a:xfrm>
            <a:off x="2505075" y="1590675"/>
            <a:ext cx="7610475" cy="4905375"/>
          </a:xfrm>
        </p:spPr>
        <p:txBody>
          <a:bodyPr>
            <a:noAutofit/>
          </a:bodyPr>
          <a:lstStyle/>
          <a:p>
            <a:pPr>
              <a:defRPr/>
            </a:pPr>
            <a:r>
              <a:rPr lang="nl-NL" altLang="nl-NL" dirty="0"/>
              <a:t>Boek 7 Burgerlijk Wetboek </a:t>
            </a:r>
          </a:p>
          <a:p>
            <a:pPr>
              <a:defRPr/>
            </a:pPr>
            <a:r>
              <a:rPr lang="nl-NL" altLang="nl-NL" dirty="0"/>
              <a:t>Conformiteit, deugdelijk product, wettelijke garantie</a:t>
            </a:r>
          </a:p>
          <a:p>
            <a:pPr marL="0" indent="0">
              <a:buFont typeface="Arial" panose="020B0604020202020204" pitchFamily="34" charset="0"/>
              <a:buNone/>
              <a:defRPr/>
            </a:pPr>
            <a:endParaRPr lang="nl-NL" altLang="nl-NL" dirty="0"/>
          </a:p>
          <a:p>
            <a:pPr marL="0" indent="0">
              <a:buFont typeface="Arial" panose="020B0604020202020204" pitchFamily="34" charset="0"/>
              <a:buNone/>
              <a:defRPr/>
            </a:pPr>
            <a:r>
              <a:rPr lang="nl-NL" altLang="nl-NL" i="1" dirty="0">
                <a:latin typeface="Rijksoverheid Sans"/>
              </a:rPr>
              <a:t>“Een afgeleverde zaak moet aan de overeenkomst beantwoorden. Een zaak beantwoordt niet aan de overeenkomst indien zij, mede gelet op de aard van de zaak en de mededelingen die de verkoper over de zaak heeft gedaan, niet de eigenschappen bezit die de koper op grond van de overeenkomst mocht verwachten.”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A11E4-C0F2-F400-CFFC-2813692B0CB7}"/>
              </a:ext>
            </a:extLst>
          </p:cNvPr>
          <p:cNvSpPr>
            <a:spLocks noGrp="1"/>
          </p:cNvSpPr>
          <p:nvPr>
            <p:ph type="title"/>
          </p:nvPr>
        </p:nvSpPr>
        <p:spPr/>
        <p:txBody>
          <a:bodyPr/>
          <a:lstStyle/>
          <a:p>
            <a:pPr>
              <a:defRPr/>
            </a:pPr>
            <a:endParaRPr lang="nl-NL"/>
          </a:p>
        </p:txBody>
      </p:sp>
      <p:sp>
        <p:nvSpPr>
          <p:cNvPr id="18435" name="Tijdelijke aanduiding voor inhoud 2">
            <a:extLst>
              <a:ext uri="{FF2B5EF4-FFF2-40B4-BE49-F238E27FC236}">
                <a16:creationId xmlns:a16="http://schemas.microsoft.com/office/drawing/2014/main" id="{7F3C4F9B-EF80-66E9-011E-97A5B41805E9}"/>
              </a:ext>
            </a:extLst>
          </p:cNvPr>
          <p:cNvSpPr>
            <a:spLocks noGrp="1"/>
          </p:cNvSpPr>
          <p:nvPr>
            <p:ph idx="1"/>
          </p:nvPr>
        </p:nvSpPr>
        <p:spPr>
          <a:xfrm>
            <a:off x="2505075" y="1590675"/>
            <a:ext cx="7610475" cy="4905375"/>
          </a:xfrm>
        </p:spPr>
        <p:txBody>
          <a:bodyPr/>
          <a:lstStyle/>
          <a:p>
            <a:r>
              <a:rPr lang="nl-NL" altLang="nl-NL"/>
              <a:t>Omkering bewijslast gedurende één jaar na aflevering</a:t>
            </a:r>
          </a:p>
          <a:p>
            <a:r>
              <a:rPr lang="nl-NL" altLang="nl-NL"/>
              <a:t>Betekent niet dat na één jaar de wettelijke garantie ophoudt</a:t>
            </a:r>
          </a:p>
        </p:txBody>
      </p:sp>
    </p:spTree>
  </p:cSld>
  <p:clrMapOvr>
    <a:masterClrMapping/>
  </p:clrMapOvr>
</p:sld>
</file>

<file path=ppt/theme/theme1.xml><?xml version="1.0" encoding="utf-8"?>
<a:theme xmlns:a="http://schemas.openxmlformats.org/drawingml/2006/main" name="ACM Powerpoint Sjabloon 1">
  <a:themeElements>
    <a:clrScheme name="ACM h">
      <a:dk1>
        <a:sysClr val="windowText" lastClr="000000"/>
      </a:dk1>
      <a:lt1>
        <a:srgbClr val="5F1F7A"/>
      </a:lt1>
      <a:dk2>
        <a:srgbClr val="B2ADC9"/>
      </a:dk2>
      <a:lt2>
        <a:srgbClr val="FFFFFF"/>
      </a:lt2>
      <a:accent1>
        <a:srgbClr val="5F1F7A"/>
      </a:accent1>
      <a:accent2>
        <a:srgbClr val="E5007D"/>
      </a:accent2>
      <a:accent3>
        <a:srgbClr val="007FAE"/>
      </a:accent3>
      <a:accent4>
        <a:srgbClr val="FCC800"/>
      </a:accent4>
      <a:accent5>
        <a:srgbClr val="F79646"/>
      </a:accent5>
      <a:accent6>
        <a:srgbClr val="9BBB59"/>
      </a:accent6>
      <a:hlink>
        <a:srgbClr val="007FAE"/>
      </a:hlink>
      <a:folHlink>
        <a:srgbClr val="5F1F7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CM Powerpoint Sjabloon 1">
  <a:themeElements>
    <a:clrScheme name="ACM h">
      <a:dk1>
        <a:sysClr val="windowText" lastClr="000000"/>
      </a:dk1>
      <a:lt1>
        <a:srgbClr val="5F1F7A"/>
      </a:lt1>
      <a:dk2>
        <a:srgbClr val="B2ADC9"/>
      </a:dk2>
      <a:lt2>
        <a:srgbClr val="FFFFFF"/>
      </a:lt2>
      <a:accent1>
        <a:srgbClr val="5F1F7A"/>
      </a:accent1>
      <a:accent2>
        <a:srgbClr val="E5007D"/>
      </a:accent2>
      <a:accent3>
        <a:srgbClr val="007FAE"/>
      </a:accent3>
      <a:accent4>
        <a:srgbClr val="FCC800"/>
      </a:accent4>
      <a:accent5>
        <a:srgbClr val="F79646"/>
      </a:accent5>
      <a:accent6>
        <a:srgbClr val="9BBB59"/>
      </a:accent6>
      <a:hlink>
        <a:srgbClr val="007FAE"/>
      </a:hlink>
      <a:folHlink>
        <a:srgbClr val="5F1F7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ACM Powerpoint Sjabloon 1">
  <a:themeElements>
    <a:clrScheme name="ACM h">
      <a:dk1>
        <a:sysClr val="windowText" lastClr="000000"/>
      </a:dk1>
      <a:lt1>
        <a:srgbClr val="5F1F7A"/>
      </a:lt1>
      <a:dk2>
        <a:srgbClr val="B2ADC9"/>
      </a:dk2>
      <a:lt2>
        <a:srgbClr val="FFFFFF"/>
      </a:lt2>
      <a:accent1>
        <a:srgbClr val="5F1F7A"/>
      </a:accent1>
      <a:accent2>
        <a:srgbClr val="E5007D"/>
      </a:accent2>
      <a:accent3>
        <a:srgbClr val="007FAE"/>
      </a:accent3>
      <a:accent4>
        <a:srgbClr val="FCC800"/>
      </a:accent4>
      <a:accent5>
        <a:srgbClr val="F79646"/>
      </a:accent5>
      <a:accent6>
        <a:srgbClr val="9BBB59"/>
      </a:accent6>
      <a:hlink>
        <a:srgbClr val="007FAE"/>
      </a:hlink>
      <a:folHlink>
        <a:srgbClr val="5F1F7A"/>
      </a:folHlink>
    </a:clrScheme>
    <a:fontScheme name="Kantoor - klassie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ACM Powerpoint Sjabloon 1</Template>
  <TotalTime>0</TotalTime>
  <Words>652</Words>
  <Application>Microsoft Macintosh PowerPoint</Application>
  <PresentationFormat>Breedbeeld</PresentationFormat>
  <Paragraphs>91</Paragraphs>
  <Slides>14</Slides>
  <Notes>5</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14</vt:i4>
      </vt:variant>
    </vt:vector>
  </HeadingPairs>
  <TitlesOfParts>
    <vt:vector size="21" baseType="lpstr">
      <vt:lpstr>Arial</vt:lpstr>
      <vt:lpstr>Calibri</vt:lpstr>
      <vt:lpstr>Rijksoverheid Sans</vt:lpstr>
      <vt:lpstr>Symbol</vt:lpstr>
      <vt:lpstr>ACM Powerpoint Sjabloon 1</vt:lpstr>
      <vt:lpstr>2_ACM Powerpoint Sjabloon 1</vt:lpstr>
      <vt:lpstr>3_ACM Powerpoint Sjabloon 1</vt:lpstr>
      <vt:lpstr>PowerPoint-presentatie</vt:lpstr>
      <vt:lpstr>PowerPoint-presentatie</vt:lpstr>
      <vt:lpstr>Verantwoordelijkheden bij verkoop aan consumenten  van gebruikte auto’s  Prijstransparantie en garantie</vt:lpstr>
      <vt:lpstr>Aanleiding</vt:lpstr>
      <vt:lpstr>De regels inzake (prijs)transparantie</vt:lpstr>
      <vt:lpstr>Wat is een handelaar en wat een handelspraktijk</vt:lpstr>
      <vt:lpstr>Verantwoordelijkheid verkopers, dataleveranciers en platforms</vt:lpstr>
      <vt:lpstr>Wettelijke garantie</vt:lpstr>
      <vt:lpstr>PowerPoint-presentatie</vt:lpstr>
      <vt:lpstr>Van/Voor-prijzen</vt:lpstr>
      <vt:lpstr>Wanneer overtreding?</vt:lpstr>
      <vt:lpstr>Wat verwacht de ACM voor de consument</vt:lpstr>
      <vt:lpstr>Wat moet u doen</vt:lpstr>
      <vt:lpstr>Als niet wat dan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2017-06-01T06:58:54Z</dcterms:created>
  <dcterms:modified xsi:type="dcterms:W3CDTF">2022-06-22T20:30:57Z</dcterms:modified>
</cp:coreProperties>
</file>